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1"/>
  </p:notesMasterIdLst>
  <p:handoutMasterIdLst>
    <p:handoutMasterId r:id="rId52"/>
  </p:handoutMasterIdLst>
  <p:sldIdLst>
    <p:sldId id="369" r:id="rId2"/>
    <p:sldId id="297" r:id="rId3"/>
    <p:sldId id="361" r:id="rId4"/>
    <p:sldId id="299" r:id="rId5"/>
    <p:sldId id="300" r:id="rId6"/>
    <p:sldId id="302" r:id="rId7"/>
    <p:sldId id="343" r:id="rId8"/>
    <p:sldId id="327" r:id="rId9"/>
    <p:sldId id="334" r:id="rId10"/>
    <p:sldId id="317" r:id="rId11"/>
    <p:sldId id="303" r:id="rId12"/>
    <p:sldId id="309" r:id="rId13"/>
    <p:sldId id="304" r:id="rId14"/>
    <p:sldId id="305" r:id="rId15"/>
    <p:sldId id="306" r:id="rId16"/>
    <p:sldId id="315" r:id="rId17"/>
    <p:sldId id="307" r:id="rId18"/>
    <p:sldId id="283" r:id="rId19"/>
    <p:sldId id="275" r:id="rId20"/>
    <p:sldId id="344" r:id="rId21"/>
    <p:sldId id="345" r:id="rId22"/>
    <p:sldId id="346" r:id="rId23"/>
    <p:sldId id="347" r:id="rId24"/>
    <p:sldId id="294" r:id="rId25"/>
    <p:sldId id="348" r:id="rId26"/>
    <p:sldId id="349" r:id="rId27"/>
    <p:sldId id="292" r:id="rId28"/>
    <p:sldId id="350" r:id="rId29"/>
    <p:sldId id="272" r:id="rId30"/>
    <p:sldId id="273" r:id="rId31"/>
    <p:sldId id="351" r:id="rId32"/>
    <p:sldId id="276" r:id="rId33"/>
    <p:sldId id="318" r:id="rId34"/>
    <p:sldId id="277" r:id="rId35"/>
    <p:sldId id="278" r:id="rId36"/>
    <p:sldId id="281" r:id="rId37"/>
    <p:sldId id="279" r:id="rId38"/>
    <p:sldId id="352" r:id="rId39"/>
    <p:sldId id="353" r:id="rId40"/>
    <p:sldId id="354" r:id="rId41"/>
    <p:sldId id="355" r:id="rId42"/>
    <p:sldId id="356" r:id="rId43"/>
    <p:sldId id="280" r:id="rId44"/>
    <p:sldId id="332" r:id="rId45"/>
    <p:sldId id="322" r:id="rId46"/>
    <p:sldId id="368" r:id="rId47"/>
    <p:sldId id="325" r:id="rId48"/>
    <p:sldId id="264" r:id="rId49"/>
    <p:sldId id="312" r:id="rId50"/>
  </p:sldIdLst>
  <p:sldSz cx="12192000" cy="6858000"/>
  <p:notesSz cx="6858000" cy="9945688"/>
  <p:defaultTextStyle>
    <a:defPPr>
      <a:defRPr lang="en-US"/>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作成者" initials=""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D462F"/>
    <a:srgbClr val="D2B4A6"/>
    <a:srgbClr val="734F29"/>
    <a:srgbClr val="D24726"/>
    <a:srgbClr val="AEB785"/>
    <a:srgbClr val="EFD5A2"/>
    <a:srgbClr val="3B3026"/>
    <a:srgbClr val="ECE1CA"/>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9" autoAdjust="0"/>
    <p:restoredTop sz="94234" autoAdjust="0"/>
  </p:normalViewPr>
  <p:slideViewPr>
    <p:cSldViewPr snapToGrid="0">
      <p:cViewPr varScale="1">
        <p:scale>
          <a:sx n="87" d="100"/>
          <a:sy n="87" d="100"/>
        </p:scale>
        <p:origin x="-96" y="-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50006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84613" y="0"/>
            <a:ext cx="2971800" cy="50006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9C1934B9-26EB-44EC-B6C4-70E6D014358C}" type="datetimeFigureOut">
              <a:rPr lang="ja-JP" altLang="en-US"/>
              <a:pPr>
                <a:defRPr/>
              </a:pPr>
              <a:t>2016/10/29</a:t>
            </a:fld>
            <a:endParaRPr lang="ja-JP" altLang="en-US"/>
          </a:p>
        </p:txBody>
      </p:sp>
      <p:sp>
        <p:nvSpPr>
          <p:cNvPr id="4" name="フッター プレースホルダー 3"/>
          <p:cNvSpPr>
            <a:spLocks noGrp="1"/>
          </p:cNvSpPr>
          <p:nvPr>
            <p:ph type="ftr" sz="quarter" idx="2"/>
          </p:nvPr>
        </p:nvSpPr>
        <p:spPr>
          <a:xfrm>
            <a:off x="0" y="9445625"/>
            <a:ext cx="2971800" cy="50006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84613" y="9445625"/>
            <a:ext cx="2971800" cy="500063"/>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61DF9A4-E46B-4E01-BADE-AF1600C16178}"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500063"/>
          </a:xfrm>
          <a:prstGeom prst="rect">
            <a:avLst/>
          </a:prstGeom>
        </p:spPr>
        <p:txBody>
          <a:bodyPr vert="horz" lIns="91440" tIns="45720" rIns="91440" bIns="45720" rtlCol="0"/>
          <a:lstStyle>
            <a:lvl1pPr algn="l" fontAlgn="auto" latinLnBrk="0">
              <a:spcBef>
                <a:spcPts val="0"/>
              </a:spcBef>
              <a:spcAft>
                <a:spcPts val="0"/>
              </a:spcAft>
              <a:defRPr kumimoji="1" lang="ja-JP" sz="1200">
                <a:latin typeface="+mn-lt"/>
                <a:ea typeface="+mn-ea"/>
              </a:defRPr>
            </a:lvl1pPr>
          </a:lstStyle>
          <a:p>
            <a:pPr>
              <a:defRPr/>
            </a:pPr>
            <a:endParaRPr/>
          </a:p>
        </p:txBody>
      </p:sp>
      <p:sp>
        <p:nvSpPr>
          <p:cNvPr id="3" name="日付プレースホルダー 2"/>
          <p:cNvSpPr>
            <a:spLocks noGrp="1"/>
          </p:cNvSpPr>
          <p:nvPr>
            <p:ph type="dt" idx="1"/>
          </p:nvPr>
        </p:nvSpPr>
        <p:spPr>
          <a:xfrm>
            <a:off x="3884613" y="0"/>
            <a:ext cx="2971800" cy="500063"/>
          </a:xfrm>
          <a:prstGeom prst="rect">
            <a:avLst/>
          </a:prstGeom>
        </p:spPr>
        <p:txBody>
          <a:bodyPr vert="horz" lIns="91440" tIns="45720" rIns="91440" bIns="45720" rtlCol="0"/>
          <a:lstStyle>
            <a:lvl1pPr algn="r" fontAlgn="auto" latinLnBrk="0">
              <a:spcBef>
                <a:spcPts val="0"/>
              </a:spcBef>
              <a:spcAft>
                <a:spcPts val="0"/>
              </a:spcAft>
              <a:defRPr kumimoji="1" lang="ja-JP" sz="1200">
                <a:latin typeface="+mn-lt"/>
                <a:ea typeface="+mn-ea"/>
              </a:defRPr>
            </a:lvl1pPr>
          </a:lstStyle>
          <a:p>
            <a:pPr>
              <a:defRPr/>
            </a:pPr>
            <a:fld id="{61B70AF5-8FAB-4E29-A4C7-F3DFEA9D0A0A}" type="datetimeFigureOut">
              <a:rPr altLang="en-US"/>
              <a:pPr>
                <a:defRPr/>
              </a:pPr>
              <a:t>2016/10/29</a:t>
            </a:fld>
            <a:endParaRPr/>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ja-JP" noProof="0"/>
          </a:p>
        </p:txBody>
      </p:sp>
      <p:sp>
        <p:nvSpPr>
          <p:cNvPr id="5" name="ノート プレースホルダー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ja-JP" noProof="0"/>
              <a:t>マスター テキストのスタイルを編集するには、ここをクリック</a:t>
            </a:r>
          </a:p>
          <a:p>
            <a:pPr lvl="1"/>
            <a:r>
              <a:rPr lang="ja-JP" noProof="0"/>
              <a:t>第 2 レベル</a:t>
            </a:r>
          </a:p>
          <a:p>
            <a:pPr lvl="2"/>
            <a:r>
              <a:rPr lang="ja-JP" noProof="0"/>
              <a:t>第 3 レベル</a:t>
            </a:r>
          </a:p>
          <a:p>
            <a:pPr lvl="3"/>
            <a:r>
              <a:rPr lang="ja-JP" noProof="0"/>
              <a:t>第 4 レベル</a:t>
            </a:r>
          </a:p>
          <a:p>
            <a:pPr lvl="4"/>
            <a:r>
              <a:rPr lang="ja-JP" noProof="0"/>
              <a:t>第 5 レベル</a:t>
            </a:r>
          </a:p>
        </p:txBody>
      </p:sp>
      <p:sp>
        <p:nvSpPr>
          <p:cNvPr id="6" name="フッター プレースホルダー 5"/>
          <p:cNvSpPr>
            <a:spLocks noGrp="1"/>
          </p:cNvSpPr>
          <p:nvPr>
            <p:ph type="ftr" sz="quarter" idx="4"/>
          </p:nvPr>
        </p:nvSpPr>
        <p:spPr>
          <a:xfrm>
            <a:off x="0" y="9445625"/>
            <a:ext cx="2971800" cy="500063"/>
          </a:xfrm>
          <a:prstGeom prst="rect">
            <a:avLst/>
          </a:prstGeom>
        </p:spPr>
        <p:txBody>
          <a:bodyPr vert="horz" lIns="91440" tIns="45720" rIns="91440" bIns="45720" rtlCol="0" anchor="b"/>
          <a:lstStyle>
            <a:lvl1pPr algn="l" fontAlgn="auto" latinLnBrk="0">
              <a:spcBef>
                <a:spcPts val="0"/>
              </a:spcBef>
              <a:spcAft>
                <a:spcPts val="0"/>
              </a:spcAft>
              <a:defRPr kumimoji="1" lang="ja-JP" sz="1200">
                <a:latin typeface="+mn-lt"/>
                <a:ea typeface="+mn-ea"/>
              </a:defRPr>
            </a:lvl1pPr>
          </a:lstStyle>
          <a:p>
            <a:pPr>
              <a:defRPr/>
            </a:pPr>
            <a:endParaRPr/>
          </a:p>
        </p:txBody>
      </p:sp>
      <p:sp>
        <p:nvSpPr>
          <p:cNvPr id="7" name="スライド番号プレースホルダー 6"/>
          <p:cNvSpPr>
            <a:spLocks noGrp="1"/>
          </p:cNvSpPr>
          <p:nvPr>
            <p:ph type="sldNum" sz="quarter" idx="5"/>
          </p:nvPr>
        </p:nvSpPr>
        <p:spPr>
          <a:xfrm>
            <a:off x="3884613" y="9445625"/>
            <a:ext cx="2971800" cy="500063"/>
          </a:xfrm>
          <a:prstGeom prst="rect">
            <a:avLst/>
          </a:prstGeom>
        </p:spPr>
        <p:txBody>
          <a:bodyPr vert="horz" lIns="91440" tIns="45720" rIns="91440" bIns="45720" rtlCol="0" anchor="b"/>
          <a:lstStyle>
            <a:lvl1pPr algn="r" fontAlgn="auto" latinLnBrk="0">
              <a:spcBef>
                <a:spcPts val="0"/>
              </a:spcBef>
              <a:spcAft>
                <a:spcPts val="0"/>
              </a:spcAft>
              <a:defRPr kumimoji="1" lang="ja-JP" sz="1200">
                <a:latin typeface="+mn-lt"/>
                <a:ea typeface="+mn-ea"/>
              </a:defRPr>
            </a:lvl1pPr>
          </a:lstStyle>
          <a:p>
            <a:pPr>
              <a:defRPr/>
            </a:pPr>
            <a:fld id="{5ECA2C20-3294-480C-9DF9-23F6E90ED34C}" type="slidenum">
              <a:rPr lang="en-US" altLang="ja-JP"/>
              <a:pPr>
                <a:defRPr/>
              </a:pPr>
              <a:t>&lt;#&gt;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lang="ja-JP" sz="1200" kern="1200">
        <a:solidFill>
          <a:schemeClr val="tx1"/>
        </a:solidFill>
        <a:latin typeface="+mn-lt"/>
        <a:ea typeface="+mn-ea"/>
        <a:cs typeface="+mn-cs"/>
      </a:defRPr>
    </a:lvl1pPr>
    <a:lvl2pPr marL="457200" algn="l" rtl="0" eaLnBrk="0" fontAlgn="base" hangingPunct="0">
      <a:spcBef>
        <a:spcPct val="30000"/>
      </a:spcBef>
      <a:spcAft>
        <a:spcPct val="0"/>
      </a:spcAft>
      <a:defRPr kumimoji="1" lang="ja-JP" sz="1200" kern="1200">
        <a:solidFill>
          <a:schemeClr val="tx1"/>
        </a:solidFill>
        <a:latin typeface="+mn-lt"/>
        <a:ea typeface="+mn-ea"/>
        <a:cs typeface="+mn-cs"/>
      </a:defRPr>
    </a:lvl2pPr>
    <a:lvl3pPr marL="914400" algn="l" rtl="0" eaLnBrk="0" fontAlgn="base" hangingPunct="0">
      <a:spcBef>
        <a:spcPct val="30000"/>
      </a:spcBef>
      <a:spcAft>
        <a:spcPct val="0"/>
      </a:spcAft>
      <a:defRPr kumimoji="1" lang="ja-JP" sz="1200" kern="1200">
        <a:solidFill>
          <a:schemeClr val="tx1"/>
        </a:solidFill>
        <a:latin typeface="+mn-lt"/>
        <a:ea typeface="+mn-ea"/>
        <a:cs typeface="+mn-cs"/>
      </a:defRPr>
    </a:lvl3pPr>
    <a:lvl4pPr marL="1371600" algn="l" rtl="0" eaLnBrk="0" fontAlgn="base" hangingPunct="0">
      <a:spcBef>
        <a:spcPct val="30000"/>
      </a:spcBef>
      <a:spcAft>
        <a:spcPct val="0"/>
      </a:spcAft>
      <a:defRPr kumimoji="1" lang="ja-JP" sz="1200" kern="1200">
        <a:solidFill>
          <a:schemeClr val="tx1"/>
        </a:solidFill>
        <a:latin typeface="+mn-lt"/>
        <a:ea typeface="+mn-ea"/>
        <a:cs typeface="+mn-cs"/>
      </a:defRPr>
    </a:lvl4pPr>
    <a:lvl5pPr marL="1828800" algn="l" rtl="0" eaLnBrk="0" fontAlgn="base" hangingPunct="0">
      <a:spcBef>
        <a:spcPct val="30000"/>
      </a:spcBef>
      <a:spcAft>
        <a:spcPct val="0"/>
      </a:spcAft>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endParaRPr altLang="en-US"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endParaRPr altLang="en-US"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endParaRPr altLang="en-US"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endParaRPr altLang="en-US"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長方形 6"/>
          <p:cNvSpPr/>
          <p:nvPr/>
        </p:nvSpPr>
        <p:spPr>
          <a:xfrm>
            <a:off x="0" y="0"/>
            <a:ext cx="12192000" cy="486568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p>
        </p:txBody>
      </p:sp>
      <p:sp>
        <p:nvSpPr>
          <p:cNvPr id="5" name="長方形 7"/>
          <p:cNvSpPr/>
          <p:nvPr userDrawn="1"/>
        </p:nvSpPr>
        <p:spPr>
          <a:xfrm>
            <a:off x="0" y="0"/>
            <a:ext cx="12192000" cy="486568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p>
        </p:txBody>
      </p:sp>
      <p:sp>
        <p:nvSpPr>
          <p:cNvPr id="2" name="タイトル 1"/>
          <p:cNvSpPr>
            <a:spLocks noGrp="1"/>
          </p:cNvSpPr>
          <p:nvPr>
            <p:ph type="ctrTitle"/>
          </p:nvPr>
        </p:nvSpPr>
        <p:spPr>
          <a:xfrm>
            <a:off x="838200" y="2061006"/>
            <a:ext cx="10515600" cy="2387600"/>
          </a:xfrm>
        </p:spPr>
        <p:txBody>
          <a:bodyPr anchor="b">
            <a:normAutofit/>
          </a:bodyPr>
          <a:lstStyle>
            <a:lvl1pPr algn="l" latinLnBrk="0">
              <a:defRPr kumimoji="1" lang="ja-JP" sz="5400">
                <a:solidFill>
                  <a:schemeClr val="bg1"/>
                </a:solidFill>
              </a:defRPr>
            </a:lvl1pPr>
          </a:lstStyle>
          <a:p>
            <a:r>
              <a:rPr lang="ja-JP" altLang="en-US" smtClean="0"/>
              <a:t>マスター タイトルの書式設定</a:t>
            </a:r>
            <a:endParaRPr lang="ja-JP"/>
          </a:p>
        </p:txBody>
      </p:sp>
      <p:sp>
        <p:nvSpPr>
          <p:cNvPr id="3" name="サブタイトル 2"/>
          <p:cNvSpPr>
            <a:spLocks noGrp="1"/>
          </p:cNvSpPr>
          <p:nvPr>
            <p:ph type="subTitle" idx="1"/>
          </p:nvPr>
        </p:nvSpPr>
        <p:spPr>
          <a:xfrm>
            <a:off x="838202" y="5110609"/>
            <a:ext cx="6705599" cy="1137793"/>
          </a:xfrm>
        </p:spPr>
        <p:txBody>
          <a:bodyPr>
            <a:normAutofit/>
          </a:bodyPr>
          <a:lstStyle>
            <a:lvl1pPr marL="0" indent="0" algn="l" latinLnBrk="0">
              <a:lnSpc>
                <a:spcPct val="150000"/>
              </a:lnSpc>
              <a:spcBef>
                <a:spcPts val="600"/>
              </a:spcBef>
              <a:buNone/>
              <a:defRPr kumimoji="1" lang="ja-JP" sz="2800">
                <a:solidFill>
                  <a:srgbClr val="D24726"/>
                </a:solidFill>
                <a:latin typeface="+mj-lt"/>
              </a:defRPr>
            </a:lvl1pPr>
            <a:lvl2pPr marL="457200" indent="0" algn="ctr" latinLnBrk="0">
              <a:buNone/>
              <a:defRPr kumimoji="1" lang="ja-JP" sz="2000"/>
            </a:lvl2pPr>
            <a:lvl3pPr marL="914400" indent="0" algn="ctr" latinLnBrk="0">
              <a:buNone/>
              <a:defRPr kumimoji="1" lang="ja-JP" sz="1800"/>
            </a:lvl3pPr>
            <a:lvl4pPr marL="1371600" indent="0" algn="ctr" latinLnBrk="0">
              <a:buNone/>
              <a:defRPr kumimoji="1" lang="ja-JP" sz="1600"/>
            </a:lvl4pPr>
            <a:lvl5pPr marL="1828800" indent="0" algn="ctr" latinLnBrk="0">
              <a:buNone/>
              <a:defRPr kumimoji="1" lang="ja-JP" sz="1600"/>
            </a:lvl5pPr>
            <a:lvl6pPr marL="2286000" indent="0" algn="ctr" latinLnBrk="0">
              <a:buNone/>
              <a:defRPr kumimoji="1" lang="ja-JP" sz="1600"/>
            </a:lvl6pPr>
            <a:lvl7pPr marL="2743200" indent="0" algn="ctr" latinLnBrk="0">
              <a:buNone/>
              <a:defRPr kumimoji="1" lang="ja-JP" sz="1600"/>
            </a:lvl7pPr>
            <a:lvl8pPr marL="3200400" indent="0" algn="ctr" latinLnBrk="0">
              <a:buNone/>
              <a:defRPr kumimoji="1" lang="ja-JP" sz="1600"/>
            </a:lvl8pPr>
            <a:lvl9pPr marL="3657600" indent="0" algn="ctr" latinLnBrk="0">
              <a:buNone/>
              <a:defRPr kumimoji="1" lang="ja-JP" sz="1600"/>
            </a:lvl9pPr>
          </a:lstStyle>
          <a:p>
            <a:r>
              <a:rPr lang="ja-JP" altLang="en-US" smtClean="0"/>
              <a:t>マスター サブタイトルの書式設定</a:t>
            </a:r>
            <a:endParaRPr lang="ja-JP"/>
          </a:p>
        </p:txBody>
      </p:sp>
      <p:sp>
        <p:nvSpPr>
          <p:cNvPr id="6" name="日付プレースホルダー 3"/>
          <p:cNvSpPr>
            <a:spLocks noGrp="1"/>
          </p:cNvSpPr>
          <p:nvPr>
            <p:ph type="dt" sz="half" idx="10"/>
          </p:nvPr>
        </p:nvSpPr>
        <p:spPr/>
        <p:txBody>
          <a:bodyPr/>
          <a:lstStyle>
            <a:lvl1pPr>
              <a:defRPr/>
            </a:lvl1pPr>
          </a:lstStyle>
          <a:p>
            <a:pPr>
              <a:defRPr/>
            </a:pPr>
            <a:fld id="{CC7CB23B-5082-41F8-A0EF-103FC62D3B29}" type="datetime1">
              <a:rPr altLang="en-US"/>
              <a:pPr>
                <a:defRPr/>
              </a:pPr>
              <a:t>2016/10/29</a:t>
            </a:fld>
            <a:endParaRPr/>
          </a:p>
        </p:txBody>
      </p:sp>
      <p:sp>
        <p:nvSpPr>
          <p:cNvPr id="7" name="フッター プレースホルダー 4"/>
          <p:cNvSpPr>
            <a:spLocks noGrp="1"/>
          </p:cNvSpPr>
          <p:nvPr>
            <p:ph type="ftr" sz="quarter" idx="11"/>
          </p:nvPr>
        </p:nvSpPr>
        <p:spPr/>
        <p:txBody>
          <a:bodyPr/>
          <a:lstStyle>
            <a:lvl1pPr>
              <a:defRPr/>
            </a:lvl1pPr>
          </a:lstStyle>
          <a:p>
            <a:endParaRPr lang="ja-JP" altLang="ja-JP"/>
          </a:p>
        </p:txBody>
      </p:sp>
      <p:sp>
        <p:nvSpPr>
          <p:cNvPr id="8" name="スライド番号プレースホルダー 5"/>
          <p:cNvSpPr>
            <a:spLocks noGrp="1"/>
          </p:cNvSpPr>
          <p:nvPr>
            <p:ph type="sldNum" sz="quarter" idx="12"/>
          </p:nvPr>
        </p:nvSpPr>
        <p:spPr/>
        <p:txBody>
          <a:bodyPr/>
          <a:lstStyle>
            <a:lvl1pPr>
              <a:defRPr/>
            </a:lvl1pPr>
          </a:lstStyle>
          <a:p>
            <a:pPr>
              <a:defRPr/>
            </a:pPr>
            <a:fld id="{4B09BFCB-448E-42BC-A43F-88DD3BFE3B7D}" type="slidenum">
              <a:rPr lang="en-US" altLang="ja-JP"/>
              <a:pPr>
                <a:defRPr/>
              </a:pPr>
              <a:t>&lt;#&gt;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4" name="長方形 6"/>
          <p:cNvSpPr/>
          <p:nvPr/>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p>
        </p:txBody>
      </p:sp>
      <p:sp>
        <p:nvSpPr>
          <p:cNvPr id="5" name="長方形 7"/>
          <p:cNvSpPr/>
          <p:nvPr userDrawn="1"/>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p>
        </p:txBody>
      </p:sp>
      <p:sp>
        <p:nvSpPr>
          <p:cNvPr id="2" name="タイトル 1"/>
          <p:cNvSpPr>
            <a:spLocks noGrp="1"/>
          </p:cNvSpPr>
          <p:nvPr>
            <p:ph type="title"/>
          </p:nvPr>
        </p:nvSpPr>
        <p:spPr>
          <a:xfrm>
            <a:off x="609600" y="1"/>
            <a:ext cx="10744200" cy="1228436"/>
          </a:xfrm>
        </p:spPr>
        <p:txBody>
          <a:bodyPr anchor="b">
            <a:normAutofit/>
          </a:bodyPr>
          <a:lstStyle>
            <a:lvl1pPr latinLnBrk="0">
              <a:defRPr kumimoji="1" lang="ja-JP" sz="3600">
                <a:solidFill>
                  <a:schemeClr val="bg1"/>
                </a:solidFill>
              </a:defRPr>
            </a:lvl1pPr>
          </a:lstStyle>
          <a:p>
            <a:r>
              <a:rPr lang="ja-JP" altLang="en-US" smtClean="0"/>
              <a:t>マスター タイトルの書式設定</a:t>
            </a:r>
            <a:endParaRPr lang="ja-JP"/>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p>
        </p:txBody>
      </p:sp>
      <p:sp>
        <p:nvSpPr>
          <p:cNvPr id="6" name="日付プレースホルダー 3"/>
          <p:cNvSpPr>
            <a:spLocks noGrp="1"/>
          </p:cNvSpPr>
          <p:nvPr>
            <p:ph type="dt" sz="half" idx="10"/>
          </p:nvPr>
        </p:nvSpPr>
        <p:spPr/>
        <p:txBody>
          <a:bodyPr/>
          <a:lstStyle>
            <a:lvl1pPr>
              <a:defRPr/>
            </a:lvl1pPr>
          </a:lstStyle>
          <a:p>
            <a:pPr>
              <a:defRPr/>
            </a:pPr>
            <a:fld id="{3F4AA711-48BE-4093-8275-2547C7E41105}" type="datetime1">
              <a:rPr altLang="en-US"/>
              <a:pPr>
                <a:defRPr/>
              </a:pPr>
              <a:t>2016/10/29</a:t>
            </a:fld>
            <a:endParaRPr/>
          </a:p>
        </p:txBody>
      </p:sp>
      <p:sp>
        <p:nvSpPr>
          <p:cNvPr id="7" name="フッター プレースホルダー 4"/>
          <p:cNvSpPr>
            <a:spLocks noGrp="1"/>
          </p:cNvSpPr>
          <p:nvPr>
            <p:ph type="ftr" sz="quarter" idx="11"/>
          </p:nvPr>
        </p:nvSpPr>
        <p:spPr/>
        <p:txBody>
          <a:bodyPr/>
          <a:lstStyle>
            <a:lvl1pPr>
              <a:defRPr/>
            </a:lvl1pPr>
          </a:lstStyle>
          <a:p>
            <a:endParaRPr lang="ja-JP" altLang="ja-JP"/>
          </a:p>
        </p:txBody>
      </p:sp>
      <p:sp>
        <p:nvSpPr>
          <p:cNvPr id="8" name="スライド番号プレースホルダー 5"/>
          <p:cNvSpPr>
            <a:spLocks noGrp="1"/>
          </p:cNvSpPr>
          <p:nvPr>
            <p:ph type="sldNum" sz="quarter" idx="12"/>
          </p:nvPr>
        </p:nvSpPr>
        <p:spPr/>
        <p:txBody>
          <a:bodyPr/>
          <a:lstStyle>
            <a:lvl1pPr>
              <a:defRPr/>
            </a:lvl1pPr>
          </a:lstStyle>
          <a:p>
            <a:pPr>
              <a:defRPr/>
            </a:pPr>
            <a:fld id="{B18A8E17-54DC-4A75-9763-4D070C2A28F4}" type="slidenum">
              <a:rPr lang="en-US" altLang="ja-JP"/>
              <a:pPr>
                <a:defRPr/>
              </a:pPr>
              <a:t>&lt;#&gt;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4" name="長方形 6"/>
          <p:cNvSpPr/>
          <p:nvPr/>
        </p:nvSpPr>
        <p:spPr>
          <a:xfrm>
            <a:off x="10094913" y="0"/>
            <a:ext cx="2097087"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p>
        </p:txBody>
      </p:sp>
      <p:sp>
        <p:nvSpPr>
          <p:cNvPr id="5" name="長方形 7"/>
          <p:cNvSpPr/>
          <p:nvPr userDrawn="1"/>
        </p:nvSpPr>
        <p:spPr>
          <a:xfrm>
            <a:off x="10094913" y="0"/>
            <a:ext cx="2097087"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p>
        </p:txBody>
      </p:sp>
      <p:sp>
        <p:nvSpPr>
          <p:cNvPr id="2" name="縦書きタイトル 1"/>
          <p:cNvSpPr>
            <a:spLocks noGrp="1"/>
          </p:cNvSpPr>
          <p:nvPr>
            <p:ph type="title" orient="vert"/>
          </p:nvPr>
        </p:nvSpPr>
        <p:spPr>
          <a:xfrm>
            <a:off x="10215419" y="365125"/>
            <a:ext cx="1819564" cy="5811838"/>
          </a:xfrm>
        </p:spPr>
        <p:txBody>
          <a:bodyPr vert="eaVert" anchor="b">
            <a:normAutofit/>
          </a:bodyPr>
          <a:lstStyle>
            <a:lvl1pPr latinLnBrk="0">
              <a:defRPr kumimoji="1" lang="ja-JP" sz="3600">
                <a:solidFill>
                  <a:schemeClr val="bg1"/>
                </a:solidFill>
              </a:defRPr>
            </a:lvl1pPr>
          </a:lstStyle>
          <a:p>
            <a:r>
              <a:rPr lang="ja-JP" altLang="en-US" smtClean="0"/>
              <a:t>マスター タイトルの書式設定</a:t>
            </a:r>
            <a:endParaRPr lang="ja-JP"/>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p>
        </p:txBody>
      </p:sp>
      <p:sp>
        <p:nvSpPr>
          <p:cNvPr id="6" name="日付プレースホルダー 3"/>
          <p:cNvSpPr>
            <a:spLocks noGrp="1"/>
          </p:cNvSpPr>
          <p:nvPr>
            <p:ph type="dt" sz="half" idx="10"/>
          </p:nvPr>
        </p:nvSpPr>
        <p:spPr/>
        <p:txBody>
          <a:bodyPr/>
          <a:lstStyle>
            <a:lvl1pPr>
              <a:defRPr/>
            </a:lvl1pPr>
          </a:lstStyle>
          <a:p>
            <a:pPr>
              <a:defRPr/>
            </a:pPr>
            <a:fld id="{72E9F773-05E9-4B6B-947A-63BE4D63050A}" type="datetime1">
              <a:rPr altLang="en-US"/>
              <a:pPr>
                <a:defRPr/>
              </a:pPr>
              <a:t>2016/10/29</a:t>
            </a:fld>
            <a:endParaRPr/>
          </a:p>
        </p:txBody>
      </p:sp>
      <p:sp>
        <p:nvSpPr>
          <p:cNvPr id="7" name="フッター プレースホルダー 4"/>
          <p:cNvSpPr>
            <a:spLocks noGrp="1"/>
          </p:cNvSpPr>
          <p:nvPr>
            <p:ph type="ftr" sz="quarter" idx="11"/>
          </p:nvPr>
        </p:nvSpPr>
        <p:spPr/>
        <p:txBody>
          <a:bodyPr/>
          <a:lstStyle>
            <a:lvl1pPr>
              <a:defRPr/>
            </a:lvl1pPr>
          </a:lstStyle>
          <a:p>
            <a:endParaRPr lang="ja-JP" altLang="ja-JP"/>
          </a:p>
        </p:txBody>
      </p:sp>
      <p:sp>
        <p:nvSpPr>
          <p:cNvPr id="8" name="スライド番号プレースホルダー 5"/>
          <p:cNvSpPr>
            <a:spLocks noGrp="1"/>
          </p:cNvSpPr>
          <p:nvPr>
            <p:ph type="sldNum" sz="quarter" idx="12"/>
          </p:nvPr>
        </p:nvSpPr>
        <p:spPr/>
        <p:txBody>
          <a:bodyPr/>
          <a:lstStyle>
            <a:lvl1pPr>
              <a:defRPr/>
            </a:lvl1pPr>
          </a:lstStyle>
          <a:p>
            <a:pPr>
              <a:defRPr/>
            </a:pPr>
            <a:fld id="{397D895E-530D-47AB-BB8F-4F9FF92BC629}" type="slidenum">
              <a:rPr lang="en-US" altLang="ja-JP"/>
              <a:pPr>
                <a:defRPr/>
              </a:pPr>
              <a:t>&lt;#&gt;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長方形 6"/>
          <p:cNvSpPr/>
          <p:nvPr/>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p>
        </p:txBody>
      </p:sp>
      <p:sp>
        <p:nvSpPr>
          <p:cNvPr id="5" name="長方形 7"/>
          <p:cNvSpPr/>
          <p:nvPr userDrawn="1"/>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p>
        </p:txBody>
      </p:sp>
      <p:sp>
        <p:nvSpPr>
          <p:cNvPr id="2" name="タイトル 1"/>
          <p:cNvSpPr>
            <a:spLocks noGrp="1"/>
          </p:cNvSpPr>
          <p:nvPr>
            <p:ph type="title"/>
          </p:nvPr>
        </p:nvSpPr>
        <p:spPr>
          <a:xfrm>
            <a:off x="604434" y="0"/>
            <a:ext cx="10749367" cy="1208868"/>
          </a:xfrm>
        </p:spPr>
        <p:txBody>
          <a:bodyPr anchor="b">
            <a:normAutofit/>
          </a:bodyPr>
          <a:lstStyle>
            <a:lvl1pPr latinLnBrk="0">
              <a:defRPr kumimoji="1" lang="ja-JP" sz="3600">
                <a:solidFill>
                  <a:schemeClr val="bg1"/>
                </a:solidFill>
              </a:defRPr>
            </a:lvl1pPr>
          </a:lstStyle>
          <a:p>
            <a:r>
              <a:rPr lang="ja-JP" altLang="en-US" smtClean="0"/>
              <a:t>マスター タイトルの書式設定</a:t>
            </a:r>
            <a:endParaRPr lang="ja-JP"/>
          </a:p>
        </p:txBody>
      </p:sp>
      <p:sp>
        <p:nvSpPr>
          <p:cNvPr id="3" name="コンテンツ プレースホルダー 2"/>
          <p:cNvSpPr>
            <a:spLocks noGrp="1"/>
          </p:cNvSpPr>
          <p:nvPr>
            <p:ph idx="1"/>
          </p:nvPr>
        </p:nvSpPr>
        <p:spPr>
          <a:xfrm>
            <a:off x="838201" y="1825625"/>
            <a:ext cx="4167753" cy="4351338"/>
          </a:xfrm>
        </p:spPr>
        <p:txBody>
          <a:bodyPr>
            <a:normAutofit/>
          </a:bodyPr>
          <a:lstStyle>
            <a:lvl1pPr marL="0" indent="0" latinLnBrk="0">
              <a:lnSpc>
                <a:spcPct val="150000"/>
              </a:lnSpc>
              <a:spcAft>
                <a:spcPts val="1200"/>
              </a:spcAft>
              <a:buNone/>
              <a:defRPr kumimoji="1" lang="ja-JP" sz="1600">
                <a:solidFill>
                  <a:schemeClr val="bg1">
                    <a:lumMod val="50000"/>
                  </a:schemeClr>
                </a:solidFill>
              </a:defRPr>
            </a:lvl1pPr>
            <a:lvl2pPr latinLnBrk="0">
              <a:lnSpc>
                <a:spcPct val="150000"/>
              </a:lnSpc>
              <a:spcAft>
                <a:spcPts val="1200"/>
              </a:spcAft>
              <a:defRPr kumimoji="1" lang="ja-JP" sz="1400">
                <a:solidFill>
                  <a:schemeClr val="bg1">
                    <a:lumMod val="50000"/>
                  </a:schemeClr>
                </a:solidFill>
              </a:defRPr>
            </a:lvl2pPr>
            <a:lvl3pPr latinLnBrk="0">
              <a:lnSpc>
                <a:spcPct val="150000"/>
              </a:lnSpc>
              <a:spcAft>
                <a:spcPts val="1200"/>
              </a:spcAft>
              <a:defRPr kumimoji="1" lang="ja-JP" sz="1200">
                <a:solidFill>
                  <a:schemeClr val="bg1">
                    <a:lumMod val="50000"/>
                  </a:schemeClr>
                </a:solidFill>
              </a:defRPr>
            </a:lvl3pPr>
            <a:lvl4pPr latinLnBrk="0">
              <a:lnSpc>
                <a:spcPct val="150000"/>
              </a:lnSpc>
              <a:spcAft>
                <a:spcPts val="1200"/>
              </a:spcAft>
              <a:defRPr kumimoji="1" lang="ja-JP" sz="1100">
                <a:solidFill>
                  <a:schemeClr val="bg1">
                    <a:lumMod val="50000"/>
                  </a:schemeClr>
                </a:solidFill>
              </a:defRPr>
            </a:lvl4pPr>
            <a:lvl5pPr latinLnBrk="0">
              <a:lnSpc>
                <a:spcPct val="150000"/>
              </a:lnSpc>
              <a:spcAft>
                <a:spcPts val="1200"/>
              </a:spcAft>
              <a:defRPr kumimoji="1" lang="ja-JP" sz="1100">
                <a:solidFill>
                  <a:schemeClr val="bg1">
                    <a:lumMod val="50000"/>
                  </a:schemeClr>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p>
        </p:txBody>
      </p:sp>
      <p:sp>
        <p:nvSpPr>
          <p:cNvPr id="6" name="日付プレースホルダー 3"/>
          <p:cNvSpPr>
            <a:spLocks noGrp="1"/>
          </p:cNvSpPr>
          <p:nvPr>
            <p:ph type="dt" sz="half" idx="10"/>
          </p:nvPr>
        </p:nvSpPr>
        <p:spPr/>
        <p:txBody>
          <a:bodyPr/>
          <a:lstStyle>
            <a:lvl1pPr>
              <a:defRPr/>
            </a:lvl1pPr>
          </a:lstStyle>
          <a:p>
            <a:pPr>
              <a:defRPr/>
            </a:pPr>
            <a:fld id="{A567C1E3-EB1D-4C9D-8598-9396C6DD8E82}" type="datetime1">
              <a:rPr altLang="en-US"/>
              <a:pPr>
                <a:defRPr/>
              </a:pPr>
              <a:t>2016/10/29</a:t>
            </a:fld>
            <a:endParaRPr/>
          </a:p>
        </p:txBody>
      </p:sp>
      <p:sp>
        <p:nvSpPr>
          <p:cNvPr id="7" name="フッター プレースホルダー 4"/>
          <p:cNvSpPr>
            <a:spLocks noGrp="1"/>
          </p:cNvSpPr>
          <p:nvPr>
            <p:ph type="ftr" sz="quarter" idx="11"/>
          </p:nvPr>
        </p:nvSpPr>
        <p:spPr/>
        <p:txBody>
          <a:bodyPr/>
          <a:lstStyle>
            <a:lvl1pPr>
              <a:defRPr/>
            </a:lvl1pPr>
          </a:lstStyle>
          <a:p>
            <a:endParaRPr lang="ja-JP" altLang="ja-JP"/>
          </a:p>
        </p:txBody>
      </p:sp>
      <p:sp>
        <p:nvSpPr>
          <p:cNvPr id="8" name="スライド番号プレースホルダー 5"/>
          <p:cNvSpPr>
            <a:spLocks noGrp="1"/>
          </p:cNvSpPr>
          <p:nvPr>
            <p:ph type="sldNum" sz="quarter" idx="12"/>
          </p:nvPr>
        </p:nvSpPr>
        <p:spPr/>
        <p:txBody>
          <a:bodyPr/>
          <a:lstStyle>
            <a:lvl1pPr>
              <a:defRPr/>
            </a:lvl1pPr>
          </a:lstStyle>
          <a:p>
            <a:pPr>
              <a:defRPr/>
            </a:pPr>
            <a:fld id="{861DED44-24C6-4D76-8B9A-D80D5247C28D}" type="slidenum">
              <a:rPr lang="en-US" altLang="ja-JP"/>
              <a:pPr>
                <a:defRPr/>
              </a:pPr>
              <a:t>&lt;#&gt;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長方形 6"/>
          <p:cNvSpPr/>
          <p:nvPr/>
        </p:nvSpPr>
        <p:spPr>
          <a:xfrm>
            <a:off x="5656263" y="1709738"/>
            <a:ext cx="6535737" cy="35750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p>
        </p:txBody>
      </p:sp>
      <p:sp>
        <p:nvSpPr>
          <p:cNvPr id="5" name="長方形 7"/>
          <p:cNvSpPr/>
          <p:nvPr userDrawn="1"/>
        </p:nvSpPr>
        <p:spPr>
          <a:xfrm>
            <a:off x="5656263" y="1709738"/>
            <a:ext cx="6535737" cy="35750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p>
        </p:txBody>
      </p:sp>
      <p:sp>
        <p:nvSpPr>
          <p:cNvPr id="2" name="タイトル 1"/>
          <p:cNvSpPr>
            <a:spLocks noGrp="1"/>
          </p:cNvSpPr>
          <p:nvPr>
            <p:ph type="title"/>
          </p:nvPr>
        </p:nvSpPr>
        <p:spPr>
          <a:xfrm>
            <a:off x="838201" y="2402238"/>
            <a:ext cx="4508715" cy="2187227"/>
          </a:xfrm>
        </p:spPr>
        <p:txBody>
          <a:bodyPr>
            <a:noAutofit/>
          </a:bodyPr>
          <a:lstStyle>
            <a:lvl1pPr algn="l" latinLnBrk="0">
              <a:defRPr kumimoji="1" lang="ja-JP" sz="4800">
                <a:solidFill>
                  <a:srgbClr val="D24726"/>
                </a:solidFill>
              </a:defRPr>
            </a:lvl1pPr>
          </a:lstStyle>
          <a:p>
            <a:r>
              <a:rPr lang="ja-JP" altLang="en-US" smtClean="0"/>
              <a:t>マスター タイトルの書式設定</a:t>
            </a:r>
            <a:endParaRPr lang="ja-JP"/>
          </a:p>
        </p:txBody>
      </p:sp>
      <p:sp>
        <p:nvSpPr>
          <p:cNvPr id="3" name="テキスト プレースホルダー 2"/>
          <p:cNvSpPr>
            <a:spLocks noGrp="1"/>
          </p:cNvSpPr>
          <p:nvPr>
            <p:ph type="body" idx="1"/>
          </p:nvPr>
        </p:nvSpPr>
        <p:spPr>
          <a:xfrm>
            <a:off x="6323308" y="2402237"/>
            <a:ext cx="5269424" cy="2187226"/>
          </a:xfrm>
        </p:spPr>
        <p:txBody>
          <a:bodyPr anchor="ctr">
            <a:normAutofit/>
          </a:bodyPr>
          <a:lstStyle>
            <a:lvl1pPr marL="0" indent="0" latinLnBrk="0">
              <a:lnSpc>
                <a:spcPct val="150000"/>
              </a:lnSpc>
              <a:buNone/>
              <a:defRPr kumimoji="1" lang="ja-JP" sz="2800">
                <a:solidFill>
                  <a:schemeClr val="bg1"/>
                </a:solidFill>
                <a:latin typeface="+mj-lt"/>
              </a:defRPr>
            </a:lvl1pPr>
            <a:lvl2pPr marL="457200" indent="0" latinLnBrk="0">
              <a:buNone/>
              <a:defRPr kumimoji="1" lang="ja-JP" sz="2000"/>
            </a:lvl2pPr>
            <a:lvl3pPr marL="914400" indent="0" latinLnBrk="0">
              <a:buNone/>
              <a:defRPr kumimoji="1" lang="ja-JP" sz="1800"/>
            </a:lvl3pPr>
            <a:lvl4pPr marL="1371600" indent="0" latinLnBrk="0">
              <a:buNone/>
              <a:defRPr kumimoji="1" lang="ja-JP" sz="1600"/>
            </a:lvl4pPr>
            <a:lvl5pPr marL="1828800" indent="0" latinLnBrk="0">
              <a:buNone/>
              <a:defRPr kumimoji="1" lang="ja-JP" sz="1600"/>
            </a:lvl5pPr>
            <a:lvl6pPr marL="2286000" indent="0" latinLnBrk="0">
              <a:buNone/>
              <a:defRPr kumimoji="1" lang="ja-JP" sz="1600"/>
            </a:lvl6pPr>
            <a:lvl7pPr marL="2743200" indent="0" latinLnBrk="0">
              <a:buNone/>
              <a:defRPr kumimoji="1" lang="ja-JP" sz="1600"/>
            </a:lvl7pPr>
            <a:lvl8pPr marL="3200400" indent="0" latinLnBrk="0">
              <a:buNone/>
              <a:defRPr kumimoji="1" lang="ja-JP" sz="1600"/>
            </a:lvl8pPr>
            <a:lvl9pPr marL="3657600" indent="0" latinLnBrk="0">
              <a:buNone/>
              <a:defRPr kumimoji="1" lang="ja-JP" sz="1600"/>
            </a:lvl9pPr>
          </a:lstStyle>
          <a:p>
            <a:pPr lvl="0"/>
            <a:r>
              <a:rPr lang="ja-JP" altLang="en-US" smtClean="0"/>
              <a:t>マスター テキストの書式設定</a:t>
            </a:r>
          </a:p>
        </p:txBody>
      </p:sp>
      <p:sp>
        <p:nvSpPr>
          <p:cNvPr id="6" name="日付プレースホルダー 3"/>
          <p:cNvSpPr>
            <a:spLocks noGrp="1"/>
          </p:cNvSpPr>
          <p:nvPr>
            <p:ph type="dt" sz="half" idx="10"/>
          </p:nvPr>
        </p:nvSpPr>
        <p:spPr/>
        <p:txBody>
          <a:bodyPr/>
          <a:lstStyle>
            <a:lvl1pPr>
              <a:defRPr/>
            </a:lvl1pPr>
          </a:lstStyle>
          <a:p>
            <a:pPr>
              <a:defRPr/>
            </a:pPr>
            <a:fld id="{B006976A-F903-45C5-A704-80E0C9299F6D}" type="datetime1">
              <a:rPr altLang="en-US"/>
              <a:pPr>
                <a:defRPr/>
              </a:pPr>
              <a:t>2016/10/29</a:t>
            </a:fld>
            <a:endParaRPr/>
          </a:p>
        </p:txBody>
      </p:sp>
      <p:sp>
        <p:nvSpPr>
          <p:cNvPr id="7" name="フッター プレースホルダー 4"/>
          <p:cNvSpPr>
            <a:spLocks noGrp="1"/>
          </p:cNvSpPr>
          <p:nvPr>
            <p:ph type="ftr" sz="quarter" idx="11"/>
          </p:nvPr>
        </p:nvSpPr>
        <p:spPr/>
        <p:txBody>
          <a:bodyPr/>
          <a:lstStyle>
            <a:lvl1pPr>
              <a:defRPr/>
            </a:lvl1pPr>
          </a:lstStyle>
          <a:p>
            <a:endParaRPr lang="ja-JP" altLang="ja-JP"/>
          </a:p>
        </p:txBody>
      </p:sp>
      <p:sp>
        <p:nvSpPr>
          <p:cNvPr id="8" name="スライド番号プレースホルダー 5"/>
          <p:cNvSpPr>
            <a:spLocks noGrp="1"/>
          </p:cNvSpPr>
          <p:nvPr>
            <p:ph type="sldNum" sz="quarter" idx="12"/>
          </p:nvPr>
        </p:nvSpPr>
        <p:spPr/>
        <p:txBody>
          <a:bodyPr/>
          <a:lstStyle>
            <a:lvl1pPr>
              <a:defRPr/>
            </a:lvl1pPr>
          </a:lstStyle>
          <a:p>
            <a:pPr>
              <a:defRPr/>
            </a:pPr>
            <a:fld id="{49DEA7CA-C724-4CA1-A5DC-7E4BCBD4DF26}" type="slidenum">
              <a:rPr lang="en-US" altLang="ja-JP"/>
              <a:pPr>
                <a:defRPr/>
              </a:pPr>
              <a:t>&lt;#&gt;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長方形 7"/>
          <p:cNvSpPr/>
          <p:nvPr/>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p>
        </p:txBody>
      </p:sp>
      <p:sp>
        <p:nvSpPr>
          <p:cNvPr id="6" name="長方形 8"/>
          <p:cNvSpPr/>
          <p:nvPr userDrawn="1"/>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p>
        </p:txBody>
      </p:sp>
      <p:sp>
        <p:nvSpPr>
          <p:cNvPr id="2" name="タイトル 1"/>
          <p:cNvSpPr>
            <a:spLocks noGrp="1"/>
          </p:cNvSpPr>
          <p:nvPr>
            <p:ph type="title"/>
          </p:nvPr>
        </p:nvSpPr>
        <p:spPr>
          <a:xfrm>
            <a:off x="609600" y="1"/>
            <a:ext cx="10744200" cy="1228436"/>
          </a:xfrm>
        </p:spPr>
        <p:txBody>
          <a:bodyPr anchor="b">
            <a:normAutofit/>
          </a:bodyPr>
          <a:lstStyle>
            <a:lvl1pPr latinLnBrk="0">
              <a:defRPr kumimoji="1" lang="ja-JP" sz="3600">
                <a:solidFill>
                  <a:schemeClr val="bg1"/>
                </a:solidFill>
              </a:defRPr>
            </a:lvl1pPr>
          </a:lstStyle>
          <a:p>
            <a:r>
              <a:rPr lang="ja-JP" altLang="en-US" smtClean="0"/>
              <a:t>マスター タイトルの書式設定</a:t>
            </a:r>
            <a:endParaRPr lang="ja-JP"/>
          </a:p>
        </p:txBody>
      </p:sp>
      <p:sp>
        <p:nvSpPr>
          <p:cNvPr id="3" name="コンテンツ プレースホルダー 2"/>
          <p:cNvSpPr>
            <a:spLocks noGrp="1"/>
          </p:cNvSpPr>
          <p:nvPr>
            <p:ph sz="half" idx="1"/>
          </p:nvPr>
        </p:nvSpPr>
        <p:spPr>
          <a:xfrm>
            <a:off x="838200" y="1825625"/>
            <a:ext cx="5181600" cy="4351338"/>
          </a:xfrm>
        </p:spPr>
        <p:txBody>
          <a:bodyPr rtlCol="0">
            <a:normAutofit/>
          </a:bodyPr>
          <a:lstStyle>
            <a:lvl1pPr latinLnBrk="0">
              <a:defRPr kumimoji="1" lang="ja-JP" sz="1600">
                <a:solidFill>
                  <a:schemeClr val="bg1">
                    <a:lumMod val="50000"/>
                  </a:schemeClr>
                </a:solidFill>
              </a:defRPr>
            </a:lvl1pPr>
            <a:lvl2pPr latinLnBrk="0">
              <a:defRPr kumimoji="1" lang="ja-JP" sz="1400">
                <a:solidFill>
                  <a:schemeClr val="bg1">
                    <a:lumMod val="50000"/>
                  </a:schemeClr>
                </a:solidFill>
              </a:defRPr>
            </a:lvl2pPr>
            <a:lvl3pPr latinLnBrk="0">
              <a:defRPr kumimoji="1" lang="ja-JP" sz="1200">
                <a:solidFill>
                  <a:schemeClr val="bg1">
                    <a:lumMod val="50000"/>
                  </a:schemeClr>
                </a:solidFill>
              </a:defRPr>
            </a:lvl3pPr>
            <a:lvl4pPr latinLnBrk="0">
              <a:defRPr kumimoji="1" lang="ja-JP" sz="1100">
                <a:solidFill>
                  <a:schemeClr val="bg1">
                    <a:lumMod val="50000"/>
                  </a:schemeClr>
                </a:solidFill>
              </a:defRPr>
            </a:lvl4pPr>
            <a:lvl5pPr latinLnBrk="0">
              <a:defRPr kumimoji="1" lang="ja-JP" sz="1100">
                <a:solidFill>
                  <a:schemeClr val="bg1">
                    <a:lumMod val="50000"/>
                  </a:schemeClr>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p>
        </p:txBody>
      </p:sp>
      <p:sp>
        <p:nvSpPr>
          <p:cNvPr id="4" name="コンテンツ プレースホルダー 3"/>
          <p:cNvSpPr>
            <a:spLocks noGrp="1"/>
          </p:cNvSpPr>
          <p:nvPr>
            <p:ph sz="half" idx="2"/>
          </p:nvPr>
        </p:nvSpPr>
        <p:spPr>
          <a:xfrm>
            <a:off x="6172200" y="1825625"/>
            <a:ext cx="5181600" cy="4351338"/>
          </a:xfrm>
        </p:spPr>
        <p:txBody>
          <a:bodyPr rtlCol="0">
            <a:normAutofit/>
          </a:bodyPr>
          <a:lstStyle>
            <a:lvl1pPr latinLnBrk="0">
              <a:defRPr kumimoji="1" lang="ja-JP" sz="1600">
                <a:solidFill>
                  <a:schemeClr val="bg1">
                    <a:lumMod val="50000"/>
                  </a:schemeClr>
                </a:solidFill>
              </a:defRPr>
            </a:lvl1pPr>
            <a:lvl2pPr latinLnBrk="0">
              <a:defRPr kumimoji="1" lang="ja-JP" sz="1400">
                <a:solidFill>
                  <a:schemeClr val="bg1">
                    <a:lumMod val="50000"/>
                  </a:schemeClr>
                </a:solidFill>
              </a:defRPr>
            </a:lvl2pPr>
            <a:lvl3pPr latinLnBrk="0">
              <a:defRPr kumimoji="1" lang="ja-JP" sz="1200">
                <a:solidFill>
                  <a:schemeClr val="bg1">
                    <a:lumMod val="50000"/>
                  </a:schemeClr>
                </a:solidFill>
              </a:defRPr>
            </a:lvl3pPr>
            <a:lvl4pPr latinLnBrk="0">
              <a:defRPr kumimoji="1" lang="ja-JP" sz="1100">
                <a:solidFill>
                  <a:schemeClr val="bg1">
                    <a:lumMod val="50000"/>
                  </a:schemeClr>
                </a:solidFill>
              </a:defRPr>
            </a:lvl4pPr>
            <a:lvl5pPr latinLnBrk="0">
              <a:defRPr kumimoji="1" lang="ja-JP" sz="1100">
                <a:solidFill>
                  <a:schemeClr val="bg1">
                    <a:lumMod val="50000"/>
                  </a:schemeClr>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p>
        </p:txBody>
      </p:sp>
      <p:sp>
        <p:nvSpPr>
          <p:cNvPr id="7" name="日付プレースホルダー 4"/>
          <p:cNvSpPr>
            <a:spLocks noGrp="1"/>
          </p:cNvSpPr>
          <p:nvPr>
            <p:ph type="dt" sz="half" idx="10"/>
          </p:nvPr>
        </p:nvSpPr>
        <p:spPr/>
        <p:txBody>
          <a:bodyPr/>
          <a:lstStyle>
            <a:lvl1pPr>
              <a:defRPr/>
            </a:lvl1pPr>
          </a:lstStyle>
          <a:p>
            <a:pPr>
              <a:defRPr/>
            </a:pPr>
            <a:fld id="{FC74ADFC-3024-4882-8D2A-F38CB624121C}" type="datetime1">
              <a:rPr altLang="en-US"/>
              <a:pPr>
                <a:defRPr/>
              </a:pPr>
              <a:t>2016/10/29</a:t>
            </a:fld>
            <a:endParaRPr/>
          </a:p>
        </p:txBody>
      </p:sp>
      <p:sp>
        <p:nvSpPr>
          <p:cNvPr id="8" name="フッター プレースホルダー 5"/>
          <p:cNvSpPr>
            <a:spLocks noGrp="1"/>
          </p:cNvSpPr>
          <p:nvPr>
            <p:ph type="ftr" sz="quarter" idx="11"/>
          </p:nvPr>
        </p:nvSpPr>
        <p:spPr/>
        <p:txBody>
          <a:bodyPr/>
          <a:lstStyle>
            <a:lvl1pPr>
              <a:defRPr/>
            </a:lvl1pPr>
          </a:lstStyle>
          <a:p>
            <a:endParaRPr lang="ja-JP" altLang="ja-JP"/>
          </a:p>
        </p:txBody>
      </p:sp>
      <p:sp>
        <p:nvSpPr>
          <p:cNvPr id="9" name="スライド番号プレースホルダー 6"/>
          <p:cNvSpPr>
            <a:spLocks noGrp="1"/>
          </p:cNvSpPr>
          <p:nvPr>
            <p:ph type="sldNum" sz="quarter" idx="12"/>
          </p:nvPr>
        </p:nvSpPr>
        <p:spPr/>
        <p:txBody>
          <a:bodyPr/>
          <a:lstStyle>
            <a:lvl1pPr>
              <a:defRPr/>
            </a:lvl1pPr>
          </a:lstStyle>
          <a:p>
            <a:pPr>
              <a:defRPr/>
            </a:pPr>
            <a:fld id="{2AA05390-EF9F-47C9-98D1-83C51D651B7A}" type="slidenum">
              <a:rPr lang="en-US" altLang="ja-JP"/>
              <a:pPr>
                <a:defRPr/>
              </a:pPr>
              <a:t>&lt;#&gt;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7" name="長方形 9"/>
          <p:cNvSpPr/>
          <p:nvPr/>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p>
        </p:txBody>
      </p:sp>
      <p:sp>
        <p:nvSpPr>
          <p:cNvPr id="8" name="長方形 10"/>
          <p:cNvSpPr/>
          <p:nvPr userDrawn="1"/>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p>
        </p:txBody>
      </p:sp>
      <p:sp>
        <p:nvSpPr>
          <p:cNvPr id="2" name="タイトル 1"/>
          <p:cNvSpPr>
            <a:spLocks noGrp="1"/>
          </p:cNvSpPr>
          <p:nvPr>
            <p:ph type="title"/>
          </p:nvPr>
        </p:nvSpPr>
        <p:spPr>
          <a:xfrm>
            <a:off x="609600" y="0"/>
            <a:ext cx="10737851" cy="1228436"/>
          </a:xfrm>
        </p:spPr>
        <p:txBody>
          <a:bodyPr anchor="b">
            <a:normAutofit/>
          </a:bodyPr>
          <a:lstStyle>
            <a:lvl1pPr latinLnBrk="0">
              <a:defRPr kumimoji="1" lang="ja-JP" sz="3600">
                <a:solidFill>
                  <a:schemeClr val="bg1"/>
                </a:solidFill>
              </a:defRPr>
            </a:lvl1pPr>
          </a:lstStyle>
          <a:p>
            <a:r>
              <a:rPr lang="ja-JP" altLang="en-US" smtClean="0"/>
              <a:t>マスター タイトルの書式設定</a:t>
            </a:r>
            <a:endParaRPr lang="ja-JP"/>
          </a:p>
        </p:txBody>
      </p:sp>
      <p:sp>
        <p:nvSpPr>
          <p:cNvPr id="3" name="テキスト プレースホルダー 2"/>
          <p:cNvSpPr>
            <a:spLocks noGrp="1"/>
          </p:cNvSpPr>
          <p:nvPr>
            <p:ph type="body" idx="1"/>
          </p:nvPr>
        </p:nvSpPr>
        <p:spPr>
          <a:xfrm>
            <a:off x="831851" y="1489075"/>
            <a:ext cx="5156200" cy="641350"/>
          </a:xfrm>
        </p:spPr>
        <p:txBody>
          <a:bodyPr anchor="b"/>
          <a:lstStyle>
            <a:lvl1pPr marL="0" indent="0" latinLnBrk="0">
              <a:buNone/>
              <a:defRPr kumimoji="1" lang="ja-JP" sz="2400" b="1"/>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831851" y="2193927"/>
            <a:ext cx="5156200" cy="3978275"/>
          </a:xfrm>
        </p:spPr>
        <p:txBody>
          <a:bodyPr rtlCol="0">
            <a:normAutofit/>
          </a:bodyPr>
          <a:lstStyle>
            <a:lvl1pPr latinLnBrk="0">
              <a:defRPr kumimoji="1" lang="ja-JP" sz="1600">
                <a:solidFill>
                  <a:schemeClr val="bg1">
                    <a:lumMod val="50000"/>
                  </a:schemeClr>
                </a:solidFill>
              </a:defRPr>
            </a:lvl1pPr>
            <a:lvl2pPr latinLnBrk="0">
              <a:defRPr kumimoji="1" lang="ja-JP" sz="1400">
                <a:solidFill>
                  <a:schemeClr val="bg1">
                    <a:lumMod val="50000"/>
                  </a:schemeClr>
                </a:solidFill>
              </a:defRPr>
            </a:lvl2pPr>
            <a:lvl3pPr latinLnBrk="0">
              <a:defRPr kumimoji="1" lang="ja-JP" sz="1200">
                <a:solidFill>
                  <a:schemeClr val="bg1">
                    <a:lumMod val="50000"/>
                  </a:schemeClr>
                </a:solidFill>
              </a:defRPr>
            </a:lvl3pPr>
            <a:lvl4pPr latinLnBrk="0">
              <a:defRPr kumimoji="1" lang="ja-JP" sz="1100">
                <a:solidFill>
                  <a:schemeClr val="bg1">
                    <a:lumMod val="50000"/>
                  </a:schemeClr>
                </a:solidFill>
              </a:defRPr>
            </a:lvl4pPr>
            <a:lvl5pPr latinLnBrk="0">
              <a:defRPr kumimoji="1" lang="ja-JP" sz="1100">
                <a:solidFill>
                  <a:schemeClr val="bg1">
                    <a:lumMod val="50000"/>
                  </a:schemeClr>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p>
        </p:txBody>
      </p:sp>
      <p:sp>
        <p:nvSpPr>
          <p:cNvPr id="5" name="テキスト プレースホルダー 4"/>
          <p:cNvSpPr>
            <a:spLocks noGrp="1"/>
          </p:cNvSpPr>
          <p:nvPr>
            <p:ph type="body" sz="quarter" idx="3"/>
          </p:nvPr>
        </p:nvSpPr>
        <p:spPr>
          <a:xfrm>
            <a:off x="6189664" y="1489075"/>
            <a:ext cx="5157787" cy="641350"/>
          </a:xfrm>
        </p:spPr>
        <p:txBody>
          <a:bodyPr anchor="b"/>
          <a:lstStyle>
            <a:lvl1pPr marL="0" indent="0" latinLnBrk="0">
              <a:buNone/>
              <a:defRPr kumimoji="1" lang="ja-JP" sz="2400" b="1"/>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89664" y="2193927"/>
            <a:ext cx="5157787" cy="3978275"/>
          </a:xfrm>
        </p:spPr>
        <p:txBody>
          <a:bodyPr rtlCol="0">
            <a:normAutofit/>
          </a:bodyPr>
          <a:lstStyle>
            <a:lvl1pPr latinLnBrk="0">
              <a:defRPr kumimoji="1" lang="ja-JP" sz="1600">
                <a:solidFill>
                  <a:schemeClr val="bg1">
                    <a:lumMod val="50000"/>
                  </a:schemeClr>
                </a:solidFill>
              </a:defRPr>
            </a:lvl1pPr>
            <a:lvl2pPr latinLnBrk="0">
              <a:defRPr kumimoji="1" lang="ja-JP" sz="1400">
                <a:solidFill>
                  <a:schemeClr val="bg1">
                    <a:lumMod val="50000"/>
                  </a:schemeClr>
                </a:solidFill>
              </a:defRPr>
            </a:lvl2pPr>
            <a:lvl3pPr latinLnBrk="0">
              <a:defRPr kumimoji="1" lang="ja-JP" sz="1200">
                <a:solidFill>
                  <a:schemeClr val="bg1">
                    <a:lumMod val="50000"/>
                  </a:schemeClr>
                </a:solidFill>
              </a:defRPr>
            </a:lvl3pPr>
            <a:lvl4pPr latinLnBrk="0">
              <a:defRPr kumimoji="1" lang="ja-JP" sz="1100">
                <a:solidFill>
                  <a:schemeClr val="bg1">
                    <a:lumMod val="50000"/>
                  </a:schemeClr>
                </a:solidFill>
              </a:defRPr>
            </a:lvl4pPr>
            <a:lvl5pPr latinLnBrk="0">
              <a:defRPr kumimoji="1" lang="ja-JP" sz="1100">
                <a:solidFill>
                  <a:schemeClr val="bg1">
                    <a:lumMod val="50000"/>
                  </a:schemeClr>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p>
        </p:txBody>
      </p:sp>
      <p:sp>
        <p:nvSpPr>
          <p:cNvPr id="9" name="日付プレースホルダー 6"/>
          <p:cNvSpPr>
            <a:spLocks noGrp="1"/>
          </p:cNvSpPr>
          <p:nvPr>
            <p:ph type="dt" sz="half" idx="10"/>
          </p:nvPr>
        </p:nvSpPr>
        <p:spPr/>
        <p:txBody>
          <a:bodyPr/>
          <a:lstStyle>
            <a:lvl1pPr>
              <a:defRPr/>
            </a:lvl1pPr>
          </a:lstStyle>
          <a:p>
            <a:pPr>
              <a:defRPr/>
            </a:pPr>
            <a:fld id="{06EBDD4D-00D5-4DA9-9612-A6752CA64631}" type="datetime1">
              <a:rPr altLang="en-US"/>
              <a:pPr>
                <a:defRPr/>
              </a:pPr>
              <a:t>2016/10/29</a:t>
            </a:fld>
            <a:endParaRPr/>
          </a:p>
        </p:txBody>
      </p:sp>
      <p:sp>
        <p:nvSpPr>
          <p:cNvPr id="10" name="フッター プレースホルダー 7"/>
          <p:cNvSpPr>
            <a:spLocks noGrp="1"/>
          </p:cNvSpPr>
          <p:nvPr>
            <p:ph type="ftr" sz="quarter" idx="11"/>
          </p:nvPr>
        </p:nvSpPr>
        <p:spPr/>
        <p:txBody>
          <a:bodyPr/>
          <a:lstStyle>
            <a:lvl1pPr>
              <a:defRPr/>
            </a:lvl1pPr>
          </a:lstStyle>
          <a:p>
            <a:endParaRPr lang="ja-JP" altLang="ja-JP"/>
          </a:p>
        </p:txBody>
      </p:sp>
      <p:sp>
        <p:nvSpPr>
          <p:cNvPr id="11" name="スライド番号プレースホルダー 8"/>
          <p:cNvSpPr>
            <a:spLocks noGrp="1"/>
          </p:cNvSpPr>
          <p:nvPr>
            <p:ph type="sldNum" sz="quarter" idx="12"/>
          </p:nvPr>
        </p:nvSpPr>
        <p:spPr/>
        <p:txBody>
          <a:bodyPr/>
          <a:lstStyle>
            <a:lvl1pPr>
              <a:defRPr/>
            </a:lvl1pPr>
          </a:lstStyle>
          <a:p>
            <a:pPr>
              <a:defRPr/>
            </a:pPr>
            <a:fld id="{4FE22BAB-A152-438D-9662-5F8B2465860C}" type="slidenum">
              <a:rPr lang="en-US" altLang="ja-JP"/>
              <a:pPr>
                <a:defRPr/>
              </a:pPr>
              <a:t>&lt;#&gt;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長方形 5"/>
          <p:cNvSpPr/>
          <p:nvPr/>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p>
        </p:txBody>
      </p:sp>
      <p:sp>
        <p:nvSpPr>
          <p:cNvPr id="4" name="長方形 6"/>
          <p:cNvSpPr/>
          <p:nvPr userDrawn="1"/>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p>
        </p:txBody>
      </p:sp>
      <p:sp>
        <p:nvSpPr>
          <p:cNvPr id="2" name="タイトル 1"/>
          <p:cNvSpPr>
            <a:spLocks noGrp="1"/>
          </p:cNvSpPr>
          <p:nvPr>
            <p:ph type="title"/>
          </p:nvPr>
        </p:nvSpPr>
        <p:spPr>
          <a:xfrm>
            <a:off x="609600" y="1"/>
            <a:ext cx="10744200" cy="1228436"/>
          </a:xfrm>
        </p:spPr>
        <p:txBody>
          <a:bodyPr anchor="b">
            <a:normAutofit/>
          </a:bodyPr>
          <a:lstStyle>
            <a:lvl1pPr latinLnBrk="0">
              <a:defRPr kumimoji="1" lang="ja-JP" sz="3600">
                <a:solidFill>
                  <a:schemeClr val="bg1"/>
                </a:solidFill>
              </a:defRPr>
            </a:lvl1pPr>
          </a:lstStyle>
          <a:p>
            <a:r>
              <a:rPr lang="ja-JP" altLang="en-US" smtClean="0"/>
              <a:t>マスター タイトルの書式設定</a:t>
            </a:r>
            <a:endParaRPr lang="ja-JP"/>
          </a:p>
        </p:txBody>
      </p:sp>
      <p:sp>
        <p:nvSpPr>
          <p:cNvPr id="5" name="日付プレースホルダー 2"/>
          <p:cNvSpPr>
            <a:spLocks noGrp="1"/>
          </p:cNvSpPr>
          <p:nvPr>
            <p:ph type="dt" sz="half" idx="10"/>
          </p:nvPr>
        </p:nvSpPr>
        <p:spPr/>
        <p:txBody>
          <a:bodyPr/>
          <a:lstStyle>
            <a:lvl1pPr>
              <a:defRPr/>
            </a:lvl1pPr>
          </a:lstStyle>
          <a:p>
            <a:pPr>
              <a:defRPr/>
            </a:pPr>
            <a:fld id="{EB937879-BC97-4138-BE6D-2EB7F00D0181}" type="datetime1">
              <a:rPr altLang="en-US"/>
              <a:pPr>
                <a:defRPr/>
              </a:pPr>
              <a:t>2016/10/29</a:t>
            </a:fld>
            <a:endParaRPr/>
          </a:p>
        </p:txBody>
      </p:sp>
      <p:sp>
        <p:nvSpPr>
          <p:cNvPr id="6" name="フッター プレースホルダー 3"/>
          <p:cNvSpPr>
            <a:spLocks noGrp="1"/>
          </p:cNvSpPr>
          <p:nvPr>
            <p:ph type="ftr" sz="quarter" idx="11"/>
          </p:nvPr>
        </p:nvSpPr>
        <p:spPr/>
        <p:txBody>
          <a:bodyPr/>
          <a:lstStyle>
            <a:lvl1pPr>
              <a:defRPr/>
            </a:lvl1pPr>
          </a:lstStyle>
          <a:p>
            <a:endParaRPr lang="ja-JP" altLang="ja-JP"/>
          </a:p>
        </p:txBody>
      </p:sp>
      <p:sp>
        <p:nvSpPr>
          <p:cNvPr id="7" name="スライド番号プレースホルダー 4"/>
          <p:cNvSpPr>
            <a:spLocks noGrp="1"/>
          </p:cNvSpPr>
          <p:nvPr>
            <p:ph type="sldNum" sz="quarter" idx="12"/>
          </p:nvPr>
        </p:nvSpPr>
        <p:spPr/>
        <p:txBody>
          <a:bodyPr/>
          <a:lstStyle>
            <a:lvl1pPr>
              <a:defRPr/>
            </a:lvl1pPr>
          </a:lstStyle>
          <a:p>
            <a:pPr>
              <a:defRPr/>
            </a:pPr>
            <a:fld id="{43096588-0C84-4890-B634-C703962FBD0B}" type="slidenum">
              <a:rPr lang="en-US" altLang="ja-JP"/>
              <a:pPr>
                <a:defRPr/>
              </a:pPr>
              <a:t>&lt;#&gt;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B9D1370-3885-47A1-BB39-4BF14279B903}" type="datetime1">
              <a:rPr altLang="en-US"/>
              <a:pPr>
                <a:defRPr/>
              </a:pPr>
              <a:t>2016/10/29</a:t>
            </a:fld>
            <a:endParaRPr/>
          </a:p>
        </p:txBody>
      </p:sp>
      <p:sp>
        <p:nvSpPr>
          <p:cNvPr id="3" name="フッター プレースホルダー 4"/>
          <p:cNvSpPr>
            <a:spLocks noGrp="1"/>
          </p:cNvSpPr>
          <p:nvPr>
            <p:ph type="ftr" sz="quarter" idx="11"/>
          </p:nvPr>
        </p:nvSpPr>
        <p:spPr/>
        <p:txBody>
          <a:bodyPr/>
          <a:lstStyle>
            <a:lvl1pPr>
              <a:defRPr/>
            </a:lvl1pPr>
          </a:lstStyle>
          <a:p>
            <a:endParaRPr lang="ja-JP" altLang="ja-JP"/>
          </a:p>
        </p:txBody>
      </p:sp>
      <p:sp>
        <p:nvSpPr>
          <p:cNvPr id="4" name="スライド番号プレースホルダー 5"/>
          <p:cNvSpPr>
            <a:spLocks noGrp="1"/>
          </p:cNvSpPr>
          <p:nvPr>
            <p:ph type="sldNum" sz="quarter" idx="12"/>
          </p:nvPr>
        </p:nvSpPr>
        <p:spPr/>
        <p:txBody>
          <a:bodyPr/>
          <a:lstStyle>
            <a:lvl1pPr>
              <a:defRPr/>
            </a:lvl1pPr>
          </a:lstStyle>
          <a:p>
            <a:pPr>
              <a:defRPr/>
            </a:pPr>
            <a:fld id="{50D232AA-F378-450E-BEDB-F52B0FABA781}" type="slidenum">
              <a:rPr lang="en-US" altLang="ja-JP"/>
              <a:pPr>
                <a:defRPr/>
              </a:pPr>
              <a:t>&lt;#&gt;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latinLnBrk="0">
              <a:defRPr kumimoji="1" lang="ja-JP" sz="3200"/>
            </a:lvl1pPr>
          </a:lstStyle>
          <a:p>
            <a:r>
              <a:rPr lang="ja-JP" altLang="en-US" smtClean="0"/>
              <a:t>マスター タイトルの書式設定</a:t>
            </a:r>
            <a:endParaRPr lang="ja-JP"/>
          </a:p>
        </p:txBody>
      </p:sp>
      <p:sp>
        <p:nvSpPr>
          <p:cNvPr id="3" name="コンテンツ プレースホルダー 2"/>
          <p:cNvSpPr>
            <a:spLocks noGrp="1"/>
          </p:cNvSpPr>
          <p:nvPr>
            <p:ph idx="1"/>
          </p:nvPr>
        </p:nvSpPr>
        <p:spPr>
          <a:xfrm>
            <a:off x="5183188" y="987427"/>
            <a:ext cx="6172200" cy="4873625"/>
          </a:xfrm>
        </p:spPr>
        <p:txBody>
          <a:bodyPr rtlCol="0">
            <a:normAutofit/>
          </a:bodyPr>
          <a:lstStyle>
            <a:lvl1pPr latinLnBrk="0">
              <a:defRPr kumimoji="1" lang="ja-JP" sz="1600">
                <a:solidFill>
                  <a:schemeClr val="bg1">
                    <a:lumMod val="50000"/>
                  </a:schemeClr>
                </a:solidFill>
              </a:defRPr>
            </a:lvl1pPr>
            <a:lvl2pPr latinLnBrk="0">
              <a:defRPr kumimoji="1" lang="ja-JP" sz="1400">
                <a:solidFill>
                  <a:schemeClr val="bg1">
                    <a:lumMod val="50000"/>
                  </a:schemeClr>
                </a:solidFill>
              </a:defRPr>
            </a:lvl2pPr>
            <a:lvl3pPr latinLnBrk="0">
              <a:defRPr kumimoji="1" lang="ja-JP" sz="1200">
                <a:solidFill>
                  <a:schemeClr val="bg1">
                    <a:lumMod val="50000"/>
                  </a:schemeClr>
                </a:solidFill>
              </a:defRPr>
            </a:lvl3pPr>
            <a:lvl4pPr latinLnBrk="0">
              <a:defRPr kumimoji="1" lang="ja-JP" sz="1100">
                <a:solidFill>
                  <a:schemeClr val="bg1">
                    <a:lumMod val="50000"/>
                  </a:schemeClr>
                </a:solidFill>
              </a:defRPr>
            </a:lvl4pPr>
            <a:lvl5pPr latinLnBrk="0">
              <a:defRPr kumimoji="1" lang="ja-JP" sz="1100">
                <a:solidFill>
                  <a:schemeClr val="bg1">
                    <a:lumMod val="50000"/>
                  </a:schemeClr>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p>
        </p:txBody>
      </p:sp>
      <p:sp>
        <p:nvSpPr>
          <p:cNvPr id="4" name="テキスト プレースホルダー 3"/>
          <p:cNvSpPr>
            <a:spLocks noGrp="1"/>
          </p:cNvSpPr>
          <p:nvPr>
            <p:ph type="body" sz="half" idx="2"/>
          </p:nvPr>
        </p:nvSpPr>
        <p:spPr>
          <a:xfrm>
            <a:off x="839788" y="2101850"/>
            <a:ext cx="3932237" cy="3759200"/>
          </a:xfrm>
        </p:spPr>
        <p:txBody>
          <a:bodyPr/>
          <a:lstStyle>
            <a:lvl1pPr marL="0" indent="0" latinLnBrk="0">
              <a:buNone/>
              <a:defRPr kumimoji="1" lang="ja-JP" sz="16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365145E-1A46-4E37-88D3-E39F090316DA}" type="datetime1">
              <a:rPr altLang="en-US"/>
              <a:pPr>
                <a:defRPr/>
              </a:pPr>
              <a:t>2016/10/29</a:t>
            </a:fld>
            <a:endParaRPr/>
          </a:p>
        </p:txBody>
      </p:sp>
      <p:sp>
        <p:nvSpPr>
          <p:cNvPr id="6" name="フッター プレースホルダー 4"/>
          <p:cNvSpPr>
            <a:spLocks noGrp="1"/>
          </p:cNvSpPr>
          <p:nvPr>
            <p:ph type="ftr" sz="quarter" idx="11"/>
          </p:nvPr>
        </p:nvSpPr>
        <p:spPr/>
        <p:txBody>
          <a:bodyPr/>
          <a:lstStyle>
            <a:lvl1pPr>
              <a:defRPr/>
            </a:lvl1pPr>
          </a:lstStyle>
          <a:p>
            <a:endParaRPr lang="ja-JP"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7FD7218D-0803-4E90-91A6-E547F9DF38AE}" type="slidenum">
              <a:rPr lang="en-US" altLang="ja-JP"/>
              <a:pPr>
                <a:defRPr/>
              </a:pPr>
              <a:t>&lt;#&gt;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latinLnBrk="0">
              <a:defRPr kumimoji="1" lang="ja-JP" sz="3200"/>
            </a:lvl1pPr>
          </a:lstStyle>
          <a:p>
            <a:r>
              <a:rPr lang="ja-JP" altLang="en-US" smtClean="0"/>
              <a:t>マスター タイトルの書式設定</a:t>
            </a:r>
            <a:endParaRPr lang="ja-JP"/>
          </a:p>
        </p:txBody>
      </p:sp>
      <p:sp>
        <p:nvSpPr>
          <p:cNvPr id="3" name="図プレースホルダー 2"/>
          <p:cNvSpPr>
            <a:spLocks noGrp="1"/>
          </p:cNvSpPr>
          <p:nvPr>
            <p:ph type="pic" idx="1"/>
          </p:nvPr>
        </p:nvSpPr>
        <p:spPr>
          <a:xfrm>
            <a:off x="5183188" y="987427"/>
            <a:ext cx="6172200" cy="4873625"/>
          </a:xfrm>
        </p:spPr>
        <p:txBody>
          <a:bodyPr rtlCol="0">
            <a:normAutofit/>
          </a:bodyPr>
          <a:lstStyle>
            <a:lvl1pPr marL="0" indent="0" latinLnBrk="0">
              <a:buNone/>
              <a:defRPr kumimoji="1" lang="ja-JP" sz="32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pPr lvl="0"/>
            <a:r>
              <a:rPr lang="ja-JP" altLang="en-US" noProof="0" smtClean="0"/>
              <a:t>図を追加</a:t>
            </a:r>
            <a:endParaRPr lang="ja-JP" noProof="0"/>
          </a:p>
        </p:txBody>
      </p:sp>
      <p:sp>
        <p:nvSpPr>
          <p:cNvPr id="4" name="テキスト プレースホルダー 3"/>
          <p:cNvSpPr>
            <a:spLocks noGrp="1"/>
          </p:cNvSpPr>
          <p:nvPr>
            <p:ph type="body" sz="half" idx="2"/>
          </p:nvPr>
        </p:nvSpPr>
        <p:spPr>
          <a:xfrm>
            <a:off x="839788" y="2101850"/>
            <a:ext cx="3932237" cy="3759200"/>
          </a:xfrm>
        </p:spPr>
        <p:txBody>
          <a:bodyPr/>
          <a:lstStyle>
            <a:lvl1pPr marL="0" indent="0" latinLnBrk="0">
              <a:buNone/>
              <a:defRPr kumimoji="1" lang="ja-JP" sz="16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7842B4E-BD59-4709-B306-AEBC5F619F03}" type="datetime1">
              <a:rPr altLang="en-US"/>
              <a:pPr>
                <a:defRPr/>
              </a:pPr>
              <a:t>2016/10/29</a:t>
            </a:fld>
            <a:endParaRPr/>
          </a:p>
        </p:txBody>
      </p:sp>
      <p:sp>
        <p:nvSpPr>
          <p:cNvPr id="6" name="フッター プレースホルダー 4"/>
          <p:cNvSpPr>
            <a:spLocks noGrp="1"/>
          </p:cNvSpPr>
          <p:nvPr>
            <p:ph type="ftr" sz="quarter" idx="11"/>
          </p:nvPr>
        </p:nvSpPr>
        <p:spPr/>
        <p:txBody>
          <a:bodyPr/>
          <a:lstStyle>
            <a:lvl1pPr>
              <a:defRPr/>
            </a:lvl1pPr>
          </a:lstStyle>
          <a:p>
            <a:endParaRPr lang="ja-JP"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492E3362-3AFF-4CA0-BF3F-96F664ECB996}" type="slidenum">
              <a:rPr lang="en-US" altLang="ja-JP"/>
              <a:pPr>
                <a:defRPr/>
              </a:pPr>
              <a:t>&lt;#&gt;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smtClean="0"/>
              <a:t>マスター タイトルのスタイルを編集するには、ここをクリック</a:t>
            </a:r>
          </a:p>
        </p:txBody>
      </p:sp>
      <p:sp>
        <p:nvSpPr>
          <p:cNvPr id="1027" name="テキスト プレースホルダー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smtClean="0"/>
              <a:t>マスター テキストのスタイルを編集するには、ここをクリック</a:t>
            </a:r>
          </a:p>
          <a:p>
            <a:pPr lvl="1"/>
            <a:r>
              <a:rPr lang="ja-JP" smtClean="0"/>
              <a:t>第 </a:t>
            </a:r>
            <a:r>
              <a:rPr lang="ja-JP" altLang="ja-JP" smtClean="0"/>
              <a:t>2 </a:t>
            </a:r>
            <a:r>
              <a:rPr lang="ja-JP" smtClean="0"/>
              <a:t>レベル</a:t>
            </a:r>
          </a:p>
          <a:p>
            <a:pPr lvl="2"/>
            <a:r>
              <a:rPr lang="ja-JP" smtClean="0"/>
              <a:t>第 </a:t>
            </a:r>
            <a:r>
              <a:rPr lang="ja-JP" altLang="ja-JP" smtClean="0"/>
              <a:t>3 </a:t>
            </a:r>
            <a:r>
              <a:rPr lang="ja-JP" smtClean="0"/>
              <a:t>レベル</a:t>
            </a:r>
          </a:p>
          <a:p>
            <a:pPr lvl="3"/>
            <a:r>
              <a:rPr lang="ja-JP" smtClean="0"/>
              <a:t>第 </a:t>
            </a:r>
            <a:r>
              <a:rPr lang="ja-JP" altLang="ja-JP" smtClean="0"/>
              <a:t>4 </a:t>
            </a:r>
            <a:r>
              <a:rPr lang="ja-JP" smtClean="0"/>
              <a:t>レベル</a:t>
            </a:r>
          </a:p>
          <a:p>
            <a:pPr lvl="4"/>
            <a:r>
              <a:rPr lang="ja-JP" smtClean="0"/>
              <a:t>第 </a:t>
            </a:r>
            <a:r>
              <a:rPr lang="ja-JP" altLang="ja-JP" smtClean="0"/>
              <a:t>5 </a:t>
            </a:r>
            <a:r>
              <a:rPr lang="ja-JP" smtClean="0"/>
              <a:t>レベル</a:t>
            </a:r>
          </a:p>
        </p:txBody>
      </p:sp>
      <p:sp>
        <p:nvSpPr>
          <p:cNvPr id="4" name="日付プレースホルダー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fontAlgn="auto" latinLnBrk="0">
              <a:spcBef>
                <a:spcPts val="0"/>
              </a:spcBef>
              <a:spcAft>
                <a:spcPts val="0"/>
              </a:spcAft>
              <a:defRPr kumimoji="1" lang="ja-JP" sz="1200">
                <a:solidFill>
                  <a:schemeClr val="tx1">
                    <a:tint val="75000"/>
                  </a:schemeClr>
                </a:solidFill>
                <a:latin typeface="+mn-lt"/>
                <a:ea typeface="+mn-ea"/>
              </a:defRPr>
            </a:lvl1pPr>
          </a:lstStyle>
          <a:p>
            <a:pPr>
              <a:defRPr/>
            </a:pPr>
            <a:fld id="{252B3875-42BC-41C6-99DA-40B61CA9B405}" type="datetime1">
              <a:rPr altLang="en-US"/>
              <a:pPr>
                <a:defRPr/>
              </a:pPr>
              <a:t>2016/10/29</a:t>
            </a:fld>
            <a:endParaRPr/>
          </a:p>
        </p:txBody>
      </p:sp>
      <p:sp>
        <p:nvSpPr>
          <p:cNvPr id="5" name="フッター プレースホルダー 4"/>
          <p:cNvSpPr>
            <a:spLocks noGrp="1"/>
          </p:cNvSpPr>
          <p:nvPr>
            <p:ph type="ftr" sz="quarter" idx="3"/>
          </p:nvPr>
        </p:nvSpPr>
        <p:spPr>
          <a:xfrm>
            <a:off x="4648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Segoe UI" pitchFamily="34" charset="0"/>
              </a:defRPr>
            </a:lvl1pPr>
          </a:lstStyle>
          <a:p>
            <a:endParaRPr lang="ja-JP" altLang="ja-JP"/>
          </a:p>
        </p:txBody>
      </p:sp>
      <p:sp>
        <p:nvSpPr>
          <p:cNvPr id="6" name="スライド番号プレースホルダー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fontAlgn="auto" latinLnBrk="0">
              <a:spcBef>
                <a:spcPts val="0"/>
              </a:spcBef>
              <a:spcAft>
                <a:spcPts val="0"/>
              </a:spcAft>
              <a:defRPr kumimoji="1" lang="ja-JP" sz="1200">
                <a:solidFill>
                  <a:schemeClr val="tx1">
                    <a:tint val="75000"/>
                  </a:schemeClr>
                </a:solidFill>
                <a:latin typeface="+mn-lt"/>
                <a:ea typeface="+mn-ea"/>
              </a:defRPr>
            </a:lvl1pPr>
          </a:lstStyle>
          <a:p>
            <a:pPr>
              <a:defRPr/>
            </a:pPr>
            <a:fld id="{CB6DFABF-0435-4DF1-AF9E-54BE6B5C42FF}" type="slidenum">
              <a:rPr lang="en-US" altLang="ja-JP"/>
              <a:pPr>
                <a:defRPr/>
              </a:pPr>
              <a:t>&lt;#&gt;</a:t>
            </a:fld>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1" r:id="rId7"/>
    <p:sldLayoutId id="2147483670" r:id="rId8"/>
    <p:sldLayoutId id="2147483669" r:id="rId9"/>
    <p:sldLayoutId id="2147483678" r:id="rId10"/>
    <p:sldLayoutId id="2147483679" r:id="rId11"/>
  </p:sldLayoutIdLst>
  <p:hf hdr="0" ftr="0" dt="0"/>
  <p:txStyles>
    <p:titleStyle>
      <a:lvl1pPr algn="l" rtl="0" eaLnBrk="0" fontAlgn="base" hangingPunct="0">
        <a:spcBef>
          <a:spcPct val="0"/>
        </a:spcBef>
        <a:spcAft>
          <a:spcPct val="0"/>
        </a:spcAft>
        <a:defRPr kumimoji="1" lang="ja-JP" sz="4400" kern="12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Segoe UI Light" pitchFamily="34" charset="0"/>
        </a:defRPr>
      </a:lvl2pPr>
      <a:lvl3pPr algn="l" rtl="0" eaLnBrk="0" fontAlgn="base" hangingPunct="0">
        <a:spcBef>
          <a:spcPct val="0"/>
        </a:spcBef>
        <a:spcAft>
          <a:spcPct val="0"/>
        </a:spcAft>
        <a:defRPr kumimoji="1" sz="4400">
          <a:solidFill>
            <a:schemeClr val="tx1"/>
          </a:solidFill>
          <a:latin typeface="Segoe UI Light" pitchFamily="34" charset="0"/>
        </a:defRPr>
      </a:lvl3pPr>
      <a:lvl4pPr algn="l" rtl="0" eaLnBrk="0" fontAlgn="base" hangingPunct="0">
        <a:spcBef>
          <a:spcPct val="0"/>
        </a:spcBef>
        <a:spcAft>
          <a:spcPct val="0"/>
        </a:spcAft>
        <a:defRPr kumimoji="1" sz="4400">
          <a:solidFill>
            <a:schemeClr val="tx1"/>
          </a:solidFill>
          <a:latin typeface="Segoe UI Light" pitchFamily="34" charset="0"/>
        </a:defRPr>
      </a:lvl4pPr>
      <a:lvl5pPr algn="l" rtl="0" eaLnBrk="0" fontAlgn="base" hangingPunct="0">
        <a:spcBef>
          <a:spcPct val="0"/>
        </a:spcBef>
        <a:spcAft>
          <a:spcPct val="0"/>
        </a:spcAft>
        <a:defRPr kumimoji="1" sz="4400">
          <a:solidFill>
            <a:schemeClr val="tx1"/>
          </a:solidFill>
          <a:latin typeface="Segoe UI Light" pitchFamily="34" charset="0"/>
        </a:defRPr>
      </a:lvl5pPr>
      <a:lvl6pPr marL="457200" algn="l" rtl="0" fontAlgn="base">
        <a:spcBef>
          <a:spcPct val="0"/>
        </a:spcBef>
        <a:spcAft>
          <a:spcPct val="0"/>
        </a:spcAft>
        <a:defRPr kumimoji="1" sz="4400">
          <a:solidFill>
            <a:schemeClr val="tx1"/>
          </a:solidFill>
          <a:latin typeface="Segoe UI Light" pitchFamily="34" charset="0"/>
        </a:defRPr>
      </a:lvl6pPr>
      <a:lvl7pPr marL="914400" algn="l" rtl="0" fontAlgn="base">
        <a:spcBef>
          <a:spcPct val="0"/>
        </a:spcBef>
        <a:spcAft>
          <a:spcPct val="0"/>
        </a:spcAft>
        <a:defRPr kumimoji="1" sz="4400">
          <a:solidFill>
            <a:schemeClr val="tx1"/>
          </a:solidFill>
          <a:latin typeface="Segoe UI Light" pitchFamily="34" charset="0"/>
        </a:defRPr>
      </a:lvl7pPr>
      <a:lvl8pPr marL="1371600" algn="l" rtl="0" fontAlgn="base">
        <a:spcBef>
          <a:spcPct val="0"/>
        </a:spcBef>
        <a:spcAft>
          <a:spcPct val="0"/>
        </a:spcAft>
        <a:defRPr kumimoji="1" sz="4400">
          <a:solidFill>
            <a:schemeClr val="tx1"/>
          </a:solidFill>
          <a:latin typeface="Segoe UI Light" pitchFamily="34" charset="0"/>
        </a:defRPr>
      </a:lvl8pPr>
      <a:lvl9pPr marL="1828800" algn="l" rtl="0" fontAlgn="base">
        <a:spcBef>
          <a:spcPct val="0"/>
        </a:spcBef>
        <a:spcAft>
          <a:spcPct val="0"/>
        </a:spcAft>
        <a:defRPr kumimoji="1" sz="4400">
          <a:solidFill>
            <a:schemeClr val="tx1"/>
          </a:solidFill>
          <a:latin typeface="Segoe UI Light" pitchFamily="34" charset="0"/>
        </a:defRPr>
      </a:lvl9pPr>
    </p:titleStyle>
    <p:bodyStyle>
      <a:lvl1pPr marL="228600" indent="-228600" algn="l" rtl="0" eaLnBrk="0" fontAlgn="base" hangingPunct="0">
        <a:lnSpc>
          <a:spcPct val="90000"/>
        </a:lnSpc>
        <a:spcBef>
          <a:spcPct val="30000"/>
        </a:spcBef>
        <a:spcAft>
          <a:spcPct val="0"/>
        </a:spcAft>
        <a:buFont typeface="Arial" charset="0"/>
        <a:buChar char="•"/>
        <a:defRPr kumimoji="1" lang="ja-JP" sz="2800" kern="120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Font typeface="Arial" charset="0"/>
        <a:buChar char="•"/>
        <a:defRPr kumimoji="1" lang="ja-JP" sz="2400" kern="1200">
          <a:solidFill>
            <a:schemeClr val="tx1"/>
          </a:solidFill>
          <a:latin typeface="+mn-lt"/>
          <a:ea typeface="+mn-ea"/>
          <a:cs typeface="+mn-cs"/>
        </a:defRPr>
      </a:lvl2pPr>
      <a:lvl3pPr marL="1143000" indent="-228600" algn="l" rtl="0" eaLnBrk="0" fontAlgn="base" hangingPunct="0">
        <a:lnSpc>
          <a:spcPct val="90000"/>
        </a:lnSpc>
        <a:spcBef>
          <a:spcPct val="30000"/>
        </a:spcBef>
        <a:spcAft>
          <a:spcPct val="0"/>
        </a:spcAft>
        <a:buFont typeface="Arial" charset="0"/>
        <a:buChar char="•"/>
        <a:defRPr kumimoji="1" lang="ja-JP" sz="2000" kern="1200">
          <a:solidFill>
            <a:schemeClr val="tx1"/>
          </a:solidFill>
          <a:latin typeface="+mn-lt"/>
          <a:ea typeface="+mn-ea"/>
          <a:cs typeface="+mn-cs"/>
        </a:defRPr>
      </a:lvl3pPr>
      <a:lvl4pPr marL="1600200" indent="-228600" algn="l" rtl="0" eaLnBrk="0" fontAlgn="base" hangingPunct="0">
        <a:lnSpc>
          <a:spcPct val="90000"/>
        </a:lnSpc>
        <a:spcBef>
          <a:spcPct val="30000"/>
        </a:spcBef>
        <a:spcAft>
          <a:spcPct val="0"/>
        </a:spcAft>
        <a:buFont typeface="Arial" charset="0"/>
        <a:buChar char="•"/>
        <a:defRPr kumimoji="1" lang="ja-JP" kern="1200">
          <a:solidFill>
            <a:schemeClr val="tx1"/>
          </a:solidFill>
          <a:latin typeface="+mn-lt"/>
          <a:ea typeface="+mn-ea"/>
          <a:cs typeface="+mn-cs"/>
        </a:defRPr>
      </a:lvl4pPr>
      <a:lvl5pPr marL="2057400" indent="-228600" algn="l" rtl="0" eaLnBrk="0" fontAlgn="base" hangingPunct="0">
        <a:lnSpc>
          <a:spcPct val="90000"/>
        </a:lnSpc>
        <a:spcBef>
          <a:spcPct val="30000"/>
        </a:spcBef>
        <a:spcAft>
          <a:spcPct val="0"/>
        </a:spcAft>
        <a:buFont typeface="Arial" charset="0"/>
        <a:buChar char="•"/>
        <a:defRPr kumimoji="1" lang="ja-JP"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kumimoji="1" lang="ja-JP"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kumimoji="1" lang="ja-JP"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kumimoji="1" lang="ja-JP"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kumimoji="1" lang="ja-JP" sz="1800" kern="1200">
          <a:solidFill>
            <a:schemeClr val="tx1"/>
          </a:solidFill>
          <a:latin typeface="+mn-lt"/>
          <a:ea typeface="+mn-ea"/>
          <a:cs typeface="+mn-cs"/>
        </a:defRPr>
      </a:lvl9pPr>
    </p:bodyStyle>
    <p:otherStyle>
      <a:defPPr>
        <a:defRPr kumimoji="1"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p:txBody>
          <a:bodyPr/>
          <a:lstStyle/>
          <a:p>
            <a:pPr>
              <a:defRPr/>
            </a:pPr>
            <a:fld id="{41811580-9F76-45A9-84CD-631F4B5998FB}" type="slidenum">
              <a:rPr lang="en-US" altLang="ja-JP"/>
              <a:pPr>
                <a:defRPr/>
              </a:pPr>
              <a:t>1</a:t>
            </a:fld>
            <a:endParaRPr/>
          </a:p>
        </p:txBody>
      </p:sp>
      <p:sp>
        <p:nvSpPr>
          <p:cNvPr id="15361" name="Rectangle 2"/>
          <p:cNvSpPr>
            <a:spLocks noGrp="1"/>
          </p:cNvSpPr>
          <p:nvPr>
            <p:ph type="title" idx="4294967295"/>
          </p:nvPr>
        </p:nvSpPr>
        <p:spPr/>
        <p:txBody>
          <a:bodyPr/>
          <a:lstStyle/>
          <a:p>
            <a:r>
              <a:rPr altLang="en-US" smtClean="0">
                <a:ea typeface="ＭＳ Ｐゴシック" charset="-128"/>
              </a:rPr>
              <a:t>就活ヘアをやるとどうなるのか？</a:t>
            </a:r>
          </a:p>
        </p:txBody>
      </p:sp>
      <p:sp>
        <p:nvSpPr>
          <p:cNvPr id="15362" name="Rectangle 3"/>
          <p:cNvSpPr>
            <a:spLocks noGrp="1"/>
          </p:cNvSpPr>
          <p:nvPr>
            <p:ph type="body" idx="4294967295"/>
          </p:nvPr>
        </p:nvSpPr>
        <p:spPr/>
        <p:txBody>
          <a:bodyPr/>
          <a:lstStyle/>
          <a:p>
            <a:pPr>
              <a:lnSpc>
                <a:spcPct val="80000"/>
              </a:lnSpc>
            </a:pPr>
            <a:r>
              <a:rPr altLang="en-US" sz="2400" smtClean="0">
                <a:ea typeface="ＭＳ Ｐゴシック" charset="-128"/>
              </a:rPr>
              <a:t>こんばんは</a:t>
            </a:r>
            <a:r>
              <a:rPr lang="en-US" altLang="ja-JP" sz="2400" smtClean="0">
                <a:ea typeface="ＭＳ Ｐゴシック" charset="-128"/>
              </a:rPr>
              <a:t>9</a:t>
            </a:r>
            <a:r>
              <a:rPr altLang="en-US" sz="2400" smtClean="0">
                <a:ea typeface="ＭＳ Ｐゴシック" charset="-128"/>
              </a:rPr>
              <a:t>月</a:t>
            </a:r>
            <a:r>
              <a:rPr lang="en-US" altLang="ja-JP" sz="2400" smtClean="0">
                <a:ea typeface="ＭＳ Ｐゴシック" charset="-128"/>
              </a:rPr>
              <a:t>28</a:t>
            </a:r>
            <a:r>
              <a:rPr altLang="en-US" sz="2400" smtClean="0">
                <a:ea typeface="ＭＳ Ｐゴシック" charset="-128"/>
              </a:rPr>
              <a:t>日に島根県で就活ヘアセミナーに参加させていただきました田邊です！ セミナーで勉強した次の日</a:t>
            </a:r>
            <a:r>
              <a:rPr lang="en-US" altLang="ja-JP" sz="2400" smtClean="0">
                <a:ea typeface="ＭＳ Ｐゴシック" charset="-128"/>
              </a:rPr>
              <a:t>9</a:t>
            </a:r>
            <a:r>
              <a:rPr altLang="en-US" sz="2400" smtClean="0">
                <a:ea typeface="ＭＳ Ｐゴシック" charset="-128"/>
              </a:rPr>
              <a:t>月</a:t>
            </a:r>
            <a:r>
              <a:rPr lang="en-US" altLang="ja-JP" sz="2400" smtClean="0">
                <a:ea typeface="ＭＳ Ｐゴシック" charset="-128"/>
              </a:rPr>
              <a:t>29</a:t>
            </a:r>
            <a:r>
              <a:rPr altLang="en-US" sz="2400" smtClean="0">
                <a:ea typeface="ＭＳ Ｐゴシック" charset="-128"/>
              </a:rPr>
              <a:t>日</a:t>
            </a:r>
            <a:r>
              <a:rPr lang="en-US" altLang="ja-JP" sz="2400" smtClean="0">
                <a:ea typeface="ＭＳ Ｐゴシック" charset="-128"/>
              </a:rPr>
              <a:t>4</a:t>
            </a:r>
            <a:r>
              <a:rPr altLang="en-US" sz="2400" smtClean="0">
                <a:ea typeface="ＭＳ Ｐゴシック" charset="-128"/>
              </a:rPr>
              <a:t>年間カットしている島根大学の</a:t>
            </a:r>
            <a:r>
              <a:rPr lang="en-US" altLang="ja-JP" sz="2400" smtClean="0">
                <a:ea typeface="ＭＳ Ｐゴシック" charset="-128"/>
              </a:rPr>
              <a:t>S</a:t>
            </a:r>
            <a:r>
              <a:rPr altLang="en-US" sz="2400" smtClean="0">
                <a:ea typeface="ＭＳ Ｐゴシック" charset="-128"/>
              </a:rPr>
              <a:t>君が来店！ 内定一つあるのですが、明らかに</a:t>
            </a:r>
            <a:r>
              <a:rPr lang="en-US" altLang="ja-JP" sz="2400" smtClean="0">
                <a:ea typeface="ＭＳ Ｐゴシック" charset="-128"/>
              </a:rPr>
              <a:t>B</a:t>
            </a:r>
            <a:r>
              <a:rPr altLang="en-US" sz="2400" smtClean="0">
                <a:ea typeface="ＭＳ Ｐゴシック" charset="-128"/>
              </a:rPr>
              <a:t>系の会社っぽいです</a:t>
            </a:r>
            <a:r>
              <a:rPr lang="en-US" altLang="ja-JP" sz="2400" smtClean="0">
                <a:ea typeface="ＭＳ Ｐゴシック" charset="-128"/>
              </a:rPr>
              <a:t>…</a:t>
            </a:r>
            <a:r>
              <a:rPr altLang="en-US" sz="2400" smtClean="0">
                <a:ea typeface="ＭＳ Ｐゴシック" charset="-128"/>
              </a:rPr>
              <a:t>名古屋本社企業の再募集にもう一度チャレンジしようと思います！と髪を切りに来てくれました！ これはまさに奇跡！？ 今まで受けた企業よりかなりハードルが高い さっそくセミナーでお借りした資料を見ながら面接用の髪型を相談しました 今までベリーショート系で行っていた面接も、爽やか系の耳出しヘアにイメチェンし眉毛も剃りすぎない用にアドバイス、企業別の重要ポイントを復習し、志望動機にストーリーを加え練習してみました！ 二週間後 ＫＥＮさん最終面接用にカットしてくださいと電話をいただきました 今回は眉毛も伸びていたので爽やか系普通ヘアに徹しました！ そして今日 ＫＥＮさん合格しました*</a:t>
            </a:r>
            <a:r>
              <a:rPr lang="en-US" altLang="ja-JP" sz="2400" smtClean="0">
                <a:ea typeface="ＭＳ Ｐゴシック" charset="-128"/>
              </a:rPr>
              <a:t>\(^o^)/* </a:t>
            </a:r>
            <a:r>
              <a:rPr altLang="en-US" sz="2400" smtClean="0">
                <a:ea typeface="ＭＳ Ｐゴシック" charset="-128"/>
              </a:rPr>
              <a:t>とお土産を買って挨拶に来てくれました！ 家族の事みたいに嬉しかったよー 涙がでたよー 髪切り、理容師しててよかったー ご教授いただいた大月さんありがとうございました！！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12"/>
          </p:nvPr>
        </p:nvSpPr>
        <p:spPr/>
        <p:txBody>
          <a:bodyPr/>
          <a:lstStyle/>
          <a:p>
            <a:pPr>
              <a:defRPr/>
            </a:pPr>
            <a:fld id="{8F9A8723-9171-4B37-93EE-061DCFEF3ED4}" type="slidenum">
              <a:rPr lang="en-US" altLang="ja-JP"/>
              <a:pPr>
                <a:defRPr/>
              </a:pPr>
              <a:t>10</a:t>
            </a:fld>
            <a:endParaRPr/>
          </a:p>
        </p:txBody>
      </p:sp>
      <p:sp>
        <p:nvSpPr>
          <p:cNvPr id="24577" name="タイトル 1"/>
          <p:cNvSpPr>
            <a:spLocks noGrp="1"/>
          </p:cNvSpPr>
          <p:nvPr>
            <p:ph type="title" idx="4294967295"/>
          </p:nvPr>
        </p:nvSpPr>
        <p:spPr>
          <a:xfrm>
            <a:off x="822325" y="2676525"/>
            <a:ext cx="10748963" cy="1208088"/>
          </a:xfrm>
        </p:spPr>
        <p:txBody>
          <a:bodyPr/>
          <a:lstStyle/>
          <a:p>
            <a:pPr eaLnBrk="1" hangingPunct="1"/>
            <a:r>
              <a:rPr lang="en-US" altLang="ja-JP" sz="7200" smtClean="0">
                <a:ea typeface="ＭＳ Ｐゴシック" charset="-128"/>
              </a:rPr>
              <a:t>ACT</a:t>
            </a:r>
            <a:r>
              <a:rPr altLang="en-US" sz="7200" smtClean="0">
                <a:ea typeface="ＭＳ Ｐゴシック" charset="-128"/>
              </a:rPr>
              <a:t>②　アンケート調査</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5"/>
          <p:cNvSpPr>
            <a:spLocks noGrp="1"/>
          </p:cNvSpPr>
          <p:nvPr>
            <p:ph type="sldNum" sz="quarter" idx="12"/>
          </p:nvPr>
        </p:nvSpPr>
        <p:spPr/>
        <p:txBody>
          <a:bodyPr/>
          <a:lstStyle/>
          <a:p>
            <a:pPr>
              <a:defRPr/>
            </a:pPr>
            <a:fld id="{BAAAD85A-88A8-4D76-95A4-471CD7A824FE}" type="slidenum">
              <a:rPr lang="en-US" altLang="ja-JP"/>
              <a:pPr>
                <a:defRPr/>
              </a:pPr>
              <a:t>11</a:t>
            </a:fld>
            <a:endParaRPr/>
          </a:p>
        </p:txBody>
      </p:sp>
      <p:sp>
        <p:nvSpPr>
          <p:cNvPr id="25601" name="タイトル 1"/>
          <p:cNvSpPr>
            <a:spLocks noGrp="1"/>
          </p:cNvSpPr>
          <p:nvPr>
            <p:ph type="title"/>
          </p:nvPr>
        </p:nvSpPr>
        <p:spPr>
          <a:xfrm>
            <a:off x="0" y="0"/>
            <a:ext cx="12080875" cy="1208088"/>
          </a:xfrm>
        </p:spPr>
        <p:txBody>
          <a:bodyPr/>
          <a:lstStyle/>
          <a:p>
            <a:pPr eaLnBrk="1" hangingPunct="1"/>
            <a:r>
              <a:rPr altLang="en-US" sz="5400" smtClean="0">
                <a:ea typeface="ＭＳ Ｐゴシック" charset="-128"/>
              </a:rPr>
              <a:t>組合店の理容の利用状況は・・・？</a:t>
            </a:r>
          </a:p>
        </p:txBody>
      </p:sp>
      <p:sp>
        <p:nvSpPr>
          <p:cNvPr id="5" name="正方形/長方形 4"/>
          <p:cNvSpPr/>
          <p:nvPr/>
        </p:nvSpPr>
        <p:spPr>
          <a:xfrm>
            <a:off x="1617663" y="4373563"/>
            <a:ext cx="9153525" cy="1323975"/>
          </a:xfrm>
          <a:prstGeom prst="rect">
            <a:avLst/>
          </a:prstGeom>
          <a:noFill/>
        </p:spPr>
        <p:txBody>
          <a:bodyPr wrap="none">
            <a:spAutoFit/>
          </a:bodyPr>
          <a:lstStyle/>
          <a:p>
            <a:pPr fontAlgn="auto">
              <a:spcBef>
                <a:spcPts val="0"/>
              </a:spcBef>
              <a:spcAft>
                <a:spcPts val="0"/>
              </a:spcAft>
              <a:defRPr/>
            </a:pPr>
            <a:r>
              <a:rPr kumimoji="0" lang="ja-JP" altLang="en-US" sz="4000" dirty="0">
                <a:ln w="0"/>
                <a:effectLst>
                  <a:outerShdw blurRad="38100" dist="19050" dir="2700000" algn="tl" rotWithShape="0">
                    <a:schemeClr val="dk1">
                      <a:alpha val="40000"/>
                    </a:schemeClr>
                  </a:outerShdw>
                </a:effectLst>
                <a:latin typeface="+mn-lt"/>
                <a:ea typeface="+mn-ea"/>
              </a:rPr>
              <a:t>では、小学生時代から成長していく過程で</a:t>
            </a:r>
            <a:endParaRPr kumimoji="0" lang="en-US" altLang="ja-JP" sz="4000" dirty="0">
              <a:ln w="0"/>
              <a:effectLst>
                <a:outerShdw blurRad="38100" dist="19050" dir="2700000" algn="tl" rotWithShape="0">
                  <a:schemeClr val="dk1">
                    <a:alpha val="40000"/>
                  </a:schemeClr>
                </a:outerShdw>
              </a:effectLst>
              <a:latin typeface="+mn-lt"/>
              <a:ea typeface="+mn-ea"/>
            </a:endParaRPr>
          </a:p>
          <a:p>
            <a:pPr fontAlgn="auto">
              <a:spcBef>
                <a:spcPts val="0"/>
              </a:spcBef>
              <a:spcAft>
                <a:spcPts val="0"/>
              </a:spcAft>
              <a:defRPr/>
            </a:pPr>
            <a:r>
              <a:rPr kumimoji="0" lang="ja-JP" altLang="en-US" sz="4000" dirty="0">
                <a:ln w="0"/>
                <a:effectLst>
                  <a:outerShdw blurRad="38100" dist="19050" dir="2700000" algn="tl" rotWithShape="0">
                    <a:schemeClr val="dk1">
                      <a:alpha val="40000"/>
                    </a:schemeClr>
                  </a:outerShdw>
                </a:effectLst>
                <a:latin typeface="+mn-lt"/>
                <a:ea typeface="+mn-ea"/>
              </a:rPr>
              <a:t>どのタイミングで理容店離れしますか？</a:t>
            </a:r>
          </a:p>
        </p:txBody>
      </p:sp>
      <p:sp>
        <p:nvSpPr>
          <p:cNvPr id="6" name="正方形/長方形 5"/>
          <p:cNvSpPr/>
          <p:nvPr/>
        </p:nvSpPr>
        <p:spPr>
          <a:xfrm>
            <a:off x="823913" y="1355725"/>
            <a:ext cx="12192000" cy="646113"/>
          </a:xfrm>
          <a:prstGeom prst="rect">
            <a:avLst/>
          </a:prstGeom>
          <a:noFill/>
        </p:spPr>
        <p:txBody>
          <a:bodyPr>
            <a:spAutoFit/>
          </a:bodyPr>
          <a:lstStyle/>
          <a:p>
            <a:pPr algn="ctr" fontAlgn="auto">
              <a:spcBef>
                <a:spcPts val="0"/>
              </a:spcBef>
              <a:spcAft>
                <a:spcPts val="0"/>
              </a:spcAft>
              <a:defRPr/>
            </a:pPr>
            <a:r>
              <a:rPr kumimoji="0" lang="ja-JP" altLang="en-US" sz="3600" dirty="0">
                <a:ln w="0"/>
                <a:effectLst>
                  <a:outerShdw blurRad="38100" dist="19050" dir="2700000" algn="tl" rotWithShape="0">
                    <a:schemeClr val="dk1">
                      <a:alpha val="40000"/>
                    </a:schemeClr>
                  </a:outerShdw>
                </a:effectLst>
                <a:latin typeface="+mn-lt"/>
                <a:ea typeface="+mn-ea"/>
              </a:rPr>
              <a:t>自店のお客様の年齢層はどのようになってますか？</a:t>
            </a:r>
          </a:p>
        </p:txBody>
      </p:sp>
      <p:sp>
        <p:nvSpPr>
          <p:cNvPr id="10" name="正方形/長方形 9"/>
          <p:cNvSpPr/>
          <p:nvPr/>
        </p:nvSpPr>
        <p:spPr>
          <a:xfrm>
            <a:off x="1889125" y="2960688"/>
            <a:ext cx="10006013" cy="646112"/>
          </a:xfrm>
          <a:prstGeom prst="rect">
            <a:avLst/>
          </a:prstGeom>
          <a:noFill/>
        </p:spPr>
        <p:txBody>
          <a:bodyPr wrap="none">
            <a:spAutoFit/>
          </a:bodyPr>
          <a:lstStyle/>
          <a:p>
            <a:pPr algn="ctr" fontAlgn="auto">
              <a:spcBef>
                <a:spcPts val="0"/>
              </a:spcBef>
              <a:spcAft>
                <a:spcPts val="0"/>
              </a:spcAft>
              <a:defRPr/>
            </a:pPr>
            <a:r>
              <a:rPr kumimoji="0" lang="ja-JP" altLang="en-US" sz="3600" dirty="0">
                <a:ln w="0"/>
                <a:effectLst>
                  <a:outerShdw blurRad="38100" dist="19050" dir="2700000" algn="tl" rotWithShape="0">
                    <a:schemeClr val="dk1">
                      <a:alpha val="40000"/>
                    </a:schemeClr>
                  </a:outerShdw>
                </a:effectLst>
                <a:latin typeface="+mn-lt"/>
                <a:ea typeface="+mn-ea"/>
              </a:rPr>
              <a:t>何人ぐらい小中高大の学生さんがご来店しますか</a:t>
            </a:r>
            <a:r>
              <a:rPr kumimoji="0" lang="en-US" altLang="ja-JP" sz="3600" dirty="0">
                <a:ln w="0"/>
                <a:effectLst>
                  <a:outerShdw blurRad="38100" dist="19050" dir="2700000" algn="tl" rotWithShape="0">
                    <a:schemeClr val="dk1">
                      <a:alpha val="40000"/>
                    </a:schemeClr>
                  </a:outerShdw>
                </a:effectLst>
                <a:latin typeface="+mn-lt"/>
                <a:ea typeface="+mn-ea"/>
              </a:rPr>
              <a:t>?</a:t>
            </a:r>
          </a:p>
        </p:txBody>
      </p:sp>
      <p:sp>
        <p:nvSpPr>
          <p:cNvPr id="7" name="正方形/長方形 6"/>
          <p:cNvSpPr/>
          <p:nvPr/>
        </p:nvSpPr>
        <p:spPr>
          <a:xfrm>
            <a:off x="41275" y="1293813"/>
            <a:ext cx="1477963" cy="708025"/>
          </a:xfrm>
          <a:prstGeom prst="rect">
            <a:avLst/>
          </a:prstGeom>
          <a:noFill/>
        </p:spPr>
        <p:txBody>
          <a:bodyPr>
            <a:spAutoFit/>
          </a:bodyPr>
          <a:lstStyle/>
          <a:p>
            <a:pPr algn="ctr" fontAlgn="auto">
              <a:spcBef>
                <a:spcPts val="0"/>
              </a:spcBef>
              <a:spcAft>
                <a:spcPts val="0"/>
              </a:spcAft>
              <a:defRPr/>
            </a:pPr>
            <a:r>
              <a:rPr kumimoji="0" lang="ja-JP" altLang="en-US" sz="4000" dirty="0">
                <a:ln w="0"/>
                <a:effectLst>
                  <a:outerShdw blurRad="38100" dist="19050" dir="2700000" algn="tl" rotWithShape="0">
                    <a:schemeClr val="dk1">
                      <a:alpha val="40000"/>
                    </a:schemeClr>
                  </a:outerShdw>
                </a:effectLst>
                <a:latin typeface="+mn-lt"/>
                <a:ea typeface="+mn-ea"/>
              </a:rPr>
              <a:t>質問</a:t>
            </a:r>
            <a:r>
              <a:rPr kumimoji="0" lang="en-US" altLang="ja-JP" sz="4000" dirty="0">
                <a:ln w="0"/>
                <a:effectLst>
                  <a:outerShdw blurRad="38100" dist="19050" dir="2700000" algn="tl" rotWithShape="0">
                    <a:schemeClr val="dk1">
                      <a:alpha val="40000"/>
                    </a:schemeClr>
                  </a:outerShdw>
                </a:effectLst>
                <a:latin typeface="+mn-lt"/>
                <a:ea typeface="+mn-ea"/>
              </a:rPr>
              <a:t>1</a:t>
            </a:r>
          </a:p>
        </p:txBody>
      </p:sp>
      <p:sp>
        <p:nvSpPr>
          <p:cNvPr id="3" name="正方形/長方形 2"/>
          <p:cNvSpPr/>
          <p:nvPr/>
        </p:nvSpPr>
        <p:spPr>
          <a:xfrm>
            <a:off x="1688680" y="2019251"/>
            <a:ext cx="8703024" cy="923330"/>
          </a:xfrm>
          <a:prstGeom prst="rect">
            <a:avLst/>
          </a:prstGeom>
          <a:noFill/>
        </p:spPr>
        <p:txBody>
          <a:bodyPr wrap="none">
            <a:spAutoFit/>
          </a:bodyPr>
          <a:lstStyle/>
          <a:p>
            <a:pPr algn="ctr" fontAlgn="auto">
              <a:spcBef>
                <a:spcPts val="0"/>
              </a:spcBef>
              <a:spcAft>
                <a:spcPts val="0"/>
              </a:spcAft>
              <a:defRPr/>
            </a:pPr>
            <a:r>
              <a:rPr kumimoji="0" lang="ja-JP" altLang="en-US" sz="5400" b="1" dirty="0">
                <a:ln w="22225">
                  <a:solidFill>
                    <a:schemeClr val="accent2"/>
                  </a:solidFill>
                  <a:prstDash val="solid"/>
                </a:ln>
                <a:solidFill>
                  <a:schemeClr val="accent2">
                    <a:lumMod val="40000"/>
                    <a:lumOff val="60000"/>
                  </a:schemeClr>
                </a:solidFill>
                <a:latin typeface="+mn-lt"/>
                <a:ea typeface="+mn-ea"/>
              </a:rPr>
              <a:t>奈良は・・・４０代～５０代後半</a:t>
            </a:r>
          </a:p>
        </p:txBody>
      </p:sp>
      <p:sp>
        <p:nvSpPr>
          <p:cNvPr id="4" name="正方形/長方形 3"/>
          <p:cNvSpPr/>
          <p:nvPr/>
        </p:nvSpPr>
        <p:spPr>
          <a:xfrm>
            <a:off x="1454150" y="5697538"/>
            <a:ext cx="9983788" cy="1016000"/>
          </a:xfrm>
          <a:prstGeom prst="rect">
            <a:avLst/>
          </a:prstGeom>
          <a:noFill/>
        </p:spPr>
        <p:txBody>
          <a:bodyPr wrap="none">
            <a:spAutoFit/>
          </a:bodyPr>
          <a:lstStyle/>
          <a:p>
            <a:pPr algn="ctr" fontAlgn="auto">
              <a:spcBef>
                <a:spcPts val="0"/>
              </a:spcBef>
              <a:spcAft>
                <a:spcPts val="0"/>
              </a:spcAft>
              <a:defRPr/>
            </a:pPr>
            <a:r>
              <a:rPr kumimoji="0" lang="ja-JP" altLang="en-US" sz="6000" dirty="0">
                <a:ln w="0"/>
                <a:solidFill>
                  <a:srgbClr val="FF0000"/>
                </a:solidFill>
                <a:effectLst>
                  <a:outerShdw blurRad="38100" dist="19050" dir="2700000" algn="tl" rotWithShape="0">
                    <a:schemeClr val="dk1">
                      <a:alpha val="40000"/>
                    </a:schemeClr>
                  </a:outerShdw>
                </a:effectLst>
                <a:latin typeface="+mn-lt"/>
                <a:ea typeface="+mn-ea"/>
              </a:rPr>
              <a:t>ここで驚愕の事実！　後ほど</a:t>
            </a:r>
            <a:r>
              <a:rPr kumimoji="0" lang="en-US" altLang="ja-JP" sz="6000" dirty="0">
                <a:ln w="0"/>
                <a:solidFill>
                  <a:srgbClr val="FF0000"/>
                </a:solidFill>
                <a:effectLst>
                  <a:outerShdw blurRad="38100" dist="19050" dir="2700000" algn="tl" rotWithShape="0">
                    <a:schemeClr val="dk1">
                      <a:alpha val="40000"/>
                    </a:schemeClr>
                  </a:outerShdw>
                </a:effectLst>
                <a:latin typeface="+mn-lt"/>
                <a:ea typeface="+mn-ea"/>
              </a:rPr>
              <a:t>…</a:t>
            </a:r>
            <a:endParaRPr kumimoji="0" lang="ja-JP" altLang="en-US" sz="6000" dirty="0">
              <a:ln w="0"/>
              <a:solidFill>
                <a:srgbClr val="FF0000"/>
              </a:solidFill>
              <a:effectLst>
                <a:outerShdw blurRad="38100" dist="19050" dir="2700000" algn="tl" rotWithShape="0">
                  <a:schemeClr val="dk1">
                    <a:alpha val="40000"/>
                  </a:schemeClr>
                </a:outerShdw>
              </a:effectLst>
              <a:latin typeface="+mn-lt"/>
              <a:ea typeface="+mn-ea"/>
            </a:endParaRPr>
          </a:p>
        </p:txBody>
      </p:sp>
      <p:sp>
        <p:nvSpPr>
          <p:cNvPr id="9" name="正方形/長方形 8"/>
          <p:cNvSpPr/>
          <p:nvPr/>
        </p:nvSpPr>
        <p:spPr>
          <a:xfrm>
            <a:off x="84138" y="2928938"/>
            <a:ext cx="1479550" cy="708025"/>
          </a:xfrm>
          <a:prstGeom prst="rect">
            <a:avLst/>
          </a:prstGeom>
          <a:noFill/>
        </p:spPr>
        <p:txBody>
          <a:bodyPr>
            <a:spAutoFit/>
          </a:bodyPr>
          <a:lstStyle/>
          <a:p>
            <a:pPr algn="ctr" fontAlgn="auto">
              <a:spcBef>
                <a:spcPts val="0"/>
              </a:spcBef>
              <a:spcAft>
                <a:spcPts val="0"/>
              </a:spcAft>
              <a:defRPr/>
            </a:pPr>
            <a:r>
              <a:rPr kumimoji="0" lang="ja-JP" altLang="en-US" sz="4000" dirty="0">
                <a:ln w="0"/>
                <a:effectLst>
                  <a:outerShdw blurRad="38100" dist="19050" dir="2700000" algn="tl" rotWithShape="0">
                    <a:schemeClr val="dk1">
                      <a:alpha val="40000"/>
                    </a:schemeClr>
                  </a:outerShdw>
                </a:effectLst>
                <a:latin typeface="+mn-lt"/>
                <a:ea typeface="+mn-ea"/>
              </a:rPr>
              <a:t>質問</a:t>
            </a:r>
            <a:r>
              <a:rPr kumimoji="0" lang="en-US" altLang="ja-JP" sz="4000" dirty="0">
                <a:ln w="0"/>
                <a:effectLst>
                  <a:outerShdw blurRad="38100" dist="19050" dir="2700000" algn="tl" rotWithShape="0">
                    <a:schemeClr val="dk1">
                      <a:alpha val="40000"/>
                    </a:schemeClr>
                  </a:outerShdw>
                </a:effectLst>
                <a:latin typeface="+mn-lt"/>
                <a:ea typeface="+mn-ea"/>
              </a:rPr>
              <a:t>2</a:t>
            </a:r>
          </a:p>
        </p:txBody>
      </p:sp>
      <p:sp>
        <p:nvSpPr>
          <p:cNvPr id="11" name="正方形/長方形 10"/>
          <p:cNvSpPr/>
          <p:nvPr/>
        </p:nvSpPr>
        <p:spPr>
          <a:xfrm>
            <a:off x="84138" y="4373563"/>
            <a:ext cx="1479550" cy="708025"/>
          </a:xfrm>
          <a:prstGeom prst="rect">
            <a:avLst/>
          </a:prstGeom>
          <a:noFill/>
        </p:spPr>
        <p:txBody>
          <a:bodyPr>
            <a:spAutoFit/>
          </a:bodyPr>
          <a:lstStyle/>
          <a:p>
            <a:pPr algn="ctr" fontAlgn="auto">
              <a:spcBef>
                <a:spcPts val="0"/>
              </a:spcBef>
              <a:spcAft>
                <a:spcPts val="0"/>
              </a:spcAft>
              <a:defRPr/>
            </a:pPr>
            <a:r>
              <a:rPr kumimoji="0" lang="ja-JP" altLang="en-US" sz="4000" dirty="0">
                <a:ln w="0"/>
                <a:effectLst>
                  <a:outerShdw blurRad="38100" dist="19050" dir="2700000" algn="tl" rotWithShape="0">
                    <a:schemeClr val="dk1">
                      <a:alpha val="40000"/>
                    </a:schemeClr>
                  </a:outerShdw>
                </a:effectLst>
                <a:latin typeface="+mn-lt"/>
                <a:ea typeface="+mn-ea"/>
              </a:rPr>
              <a:t>質問</a:t>
            </a:r>
            <a:r>
              <a:rPr kumimoji="0" lang="en-US" altLang="ja-JP" sz="4000" dirty="0">
                <a:ln w="0"/>
                <a:effectLst>
                  <a:outerShdw blurRad="38100" dist="19050" dir="2700000" algn="tl" rotWithShape="0">
                    <a:schemeClr val="dk1">
                      <a:alpha val="40000"/>
                    </a:schemeClr>
                  </a:outerShdw>
                </a:effectLst>
                <a:latin typeface="+mn-lt"/>
                <a:ea typeface="+mn-ea"/>
              </a:rPr>
              <a:t>3</a:t>
            </a:r>
          </a:p>
        </p:txBody>
      </p:sp>
      <p:sp>
        <p:nvSpPr>
          <p:cNvPr id="12" name="正方形/長方形 11"/>
          <p:cNvSpPr/>
          <p:nvPr/>
        </p:nvSpPr>
        <p:spPr>
          <a:xfrm>
            <a:off x="1352376" y="3523032"/>
            <a:ext cx="5301451" cy="923330"/>
          </a:xfrm>
          <a:prstGeom prst="rect">
            <a:avLst/>
          </a:prstGeom>
          <a:noFill/>
        </p:spPr>
        <p:txBody>
          <a:bodyPr wrap="none">
            <a:spAutoFit/>
          </a:bodyPr>
          <a:lstStyle/>
          <a:p>
            <a:pPr algn="ctr" fontAlgn="auto">
              <a:spcBef>
                <a:spcPts val="0"/>
              </a:spcBef>
              <a:spcAft>
                <a:spcPts val="0"/>
              </a:spcAft>
              <a:defRPr/>
            </a:pPr>
            <a:r>
              <a:rPr kumimoji="0" lang="ja-JP" altLang="en-US" sz="5400" b="1" dirty="0">
                <a:ln w="22225">
                  <a:solidFill>
                    <a:schemeClr val="accent2"/>
                  </a:solidFill>
                  <a:prstDash val="solid"/>
                </a:ln>
                <a:solidFill>
                  <a:schemeClr val="accent2">
                    <a:lumMod val="40000"/>
                    <a:lumOff val="60000"/>
                  </a:schemeClr>
                </a:solidFill>
                <a:latin typeface="+mn-lt"/>
                <a:ea typeface="+mn-ea"/>
              </a:rPr>
              <a:t>割合は少ない・・・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a:spLocks noGrp="1"/>
          </p:cNvSpPr>
          <p:nvPr>
            <p:ph type="sldNum" sz="quarter" idx="12"/>
          </p:nvPr>
        </p:nvSpPr>
        <p:spPr/>
        <p:txBody>
          <a:bodyPr/>
          <a:lstStyle/>
          <a:p>
            <a:pPr>
              <a:defRPr/>
            </a:pPr>
            <a:fld id="{8551E1B3-E693-438C-8A2E-AAA7BCE320DB}" type="slidenum">
              <a:rPr lang="en-US" altLang="ja-JP"/>
              <a:pPr>
                <a:defRPr/>
              </a:pPr>
              <a:t>12</a:t>
            </a:fld>
            <a:endParaRPr/>
          </a:p>
        </p:txBody>
      </p:sp>
      <p:sp>
        <p:nvSpPr>
          <p:cNvPr id="26625" name="タイトル 1"/>
          <p:cNvSpPr>
            <a:spLocks noGrp="1"/>
          </p:cNvSpPr>
          <p:nvPr>
            <p:ph type="title"/>
          </p:nvPr>
        </p:nvSpPr>
        <p:spPr>
          <a:xfrm>
            <a:off x="604838" y="0"/>
            <a:ext cx="10748962" cy="1208088"/>
          </a:xfrm>
        </p:spPr>
        <p:txBody>
          <a:bodyPr/>
          <a:lstStyle/>
          <a:p>
            <a:pPr eaLnBrk="1" hangingPunct="1"/>
            <a:r>
              <a:rPr altLang="en-US" sz="4800" smtClean="0">
                <a:ea typeface="ＭＳ Ｐゴシック" charset="-128"/>
              </a:rPr>
              <a:t>学生アンケート調査</a:t>
            </a:r>
          </a:p>
        </p:txBody>
      </p:sp>
      <p:sp>
        <p:nvSpPr>
          <p:cNvPr id="5" name="正方形/長方形 4"/>
          <p:cNvSpPr/>
          <p:nvPr/>
        </p:nvSpPr>
        <p:spPr>
          <a:xfrm>
            <a:off x="528638" y="1509713"/>
            <a:ext cx="11185525" cy="923925"/>
          </a:xfrm>
          <a:prstGeom prst="rect">
            <a:avLst/>
          </a:prstGeom>
          <a:noFill/>
        </p:spPr>
        <p:txBody>
          <a:bodyPr wrap="none">
            <a:spAutoFit/>
          </a:bodyPr>
          <a:lstStyle/>
          <a:p>
            <a:pPr algn="ctr" fontAlgn="auto">
              <a:spcBef>
                <a:spcPts val="0"/>
              </a:spcBef>
              <a:spcAft>
                <a:spcPts val="0"/>
              </a:spcAft>
              <a:defRPr/>
            </a:pPr>
            <a:r>
              <a:rPr kumimoji="0" lang="ja-JP" altLang="en-US" sz="5400" dirty="0">
                <a:ln w="0"/>
                <a:effectLst>
                  <a:outerShdw blurRad="38100" dist="19050" dir="2700000" algn="tl" rotWithShape="0">
                    <a:schemeClr val="dk1">
                      <a:alpha val="40000"/>
                    </a:schemeClr>
                  </a:outerShdw>
                </a:effectLst>
                <a:latin typeface="+mn-lt"/>
                <a:ea typeface="+mn-ea"/>
              </a:rPr>
              <a:t>近畿大学の学生</a:t>
            </a:r>
            <a:r>
              <a:rPr kumimoji="0" lang="en-US" altLang="ja-JP" sz="5400" dirty="0">
                <a:ln w="0"/>
                <a:effectLst>
                  <a:outerShdw blurRad="38100" dist="19050" dir="2700000" algn="tl" rotWithShape="0">
                    <a:schemeClr val="dk1">
                      <a:alpha val="40000"/>
                    </a:schemeClr>
                  </a:outerShdw>
                </a:effectLst>
                <a:latin typeface="+mn-lt"/>
                <a:ea typeface="+mn-ea"/>
              </a:rPr>
              <a:t>280</a:t>
            </a:r>
            <a:r>
              <a:rPr kumimoji="0" lang="ja-JP" altLang="en-US" sz="5400" dirty="0">
                <a:ln w="0"/>
                <a:effectLst>
                  <a:outerShdw blurRad="38100" dist="19050" dir="2700000" algn="tl" rotWithShape="0">
                    <a:schemeClr val="dk1">
                      <a:alpha val="40000"/>
                    </a:schemeClr>
                  </a:outerShdw>
                </a:effectLst>
                <a:latin typeface="+mn-lt"/>
                <a:ea typeface="+mn-ea"/>
              </a:rPr>
              <a:t>人に聞きました！</a:t>
            </a:r>
          </a:p>
        </p:txBody>
      </p:sp>
      <p:pic>
        <p:nvPicPr>
          <p:cNvPr id="26627" name="図 5"/>
          <p:cNvPicPr>
            <a:picLocks noChangeAspect="1"/>
          </p:cNvPicPr>
          <p:nvPr/>
        </p:nvPicPr>
        <p:blipFill>
          <a:blip r:embed="rId2"/>
          <a:srcRect/>
          <a:stretch>
            <a:fillRect/>
          </a:stretch>
        </p:blipFill>
        <p:spPr bwMode="auto">
          <a:xfrm>
            <a:off x="1931988" y="2433638"/>
            <a:ext cx="3103562" cy="4386262"/>
          </a:xfrm>
          <a:prstGeom prst="rect">
            <a:avLst/>
          </a:prstGeom>
          <a:noFill/>
          <a:ln w="9525">
            <a:noFill/>
            <a:miter lim="800000"/>
            <a:headEnd/>
            <a:tailEnd/>
          </a:ln>
        </p:spPr>
      </p:pic>
      <p:pic>
        <p:nvPicPr>
          <p:cNvPr id="26628" name="図 6"/>
          <p:cNvPicPr>
            <a:picLocks noChangeAspect="1"/>
          </p:cNvPicPr>
          <p:nvPr/>
        </p:nvPicPr>
        <p:blipFill>
          <a:blip r:embed="rId3"/>
          <a:srcRect/>
          <a:stretch>
            <a:fillRect/>
          </a:stretch>
        </p:blipFill>
        <p:spPr bwMode="auto">
          <a:xfrm>
            <a:off x="6545263" y="2278063"/>
            <a:ext cx="3287712" cy="454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a:defRPr/>
            </a:pPr>
            <a:fld id="{BA41405F-0588-4109-B4F7-90D6E10BD8CD}" type="slidenum">
              <a:rPr lang="en-US" altLang="ja-JP"/>
              <a:pPr>
                <a:defRPr/>
              </a:pPr>
              <a:t>13</a:t>
            </a:fld>
            <a:endParaRPr/>
          </a:p>
        </p:txBody>
      </p:sp>
      <p:sp>
        <p:nvSpPr>
          <p:cNvPr id="27649" name="タイトル 1"/>
          <p:cNvSpPr>
            <a:spLocks noGrp="1"/>
          </p:cNvSpPr>
          <p:nvPr>
            <p:ph type="title"/>
          </p:nvPr>
        </p:nvSpPr>
        <p:spPr>
          <a:xfrm>
            <a:off x="111125" y="0"/>
            <a:ext cx="9471025" cy="1143000"/>
          </a:xfrm>
        </p:spPr>
        <p:txBody>
          <a:bodyPr/>
          <a:lstStyle/>
          <a:p>
            <a:pPr eaLnBrk="1" hangingPunct="1"/>
            <a:r>
              <a:rPr altLang="en-US" sz="5400" smtClean="0">
                <a:ea typeface="ＭＳ Ｐゴシック" charset="-128"/>
              </a:rPr>
              <a:t>学生はどこで髪を切るのか？</a:t>
            </a:r>
          </a:p>
        </p:txBody>
      </p:sp>
      <p:pic>
        <p:nvPicPr>
          <p:cNvPr id="1026" name="Picture 2"/>
          <p:cNvPicPr>
            <a:picLocks noGrp="1" noChangeAspect="1" noChangeArrowheads="1"/>
          </p:cNvPicPr>
          <p:nvPr>
            <p:ph idx="1"/>
          </p:nvPr>
        </p:nvPicPr>
        <p:blipFill>
          <a:blip r:embed="rId3"/>
          <a:srcRect/>
          <a:stretch>
            <a:fillRect/>
          </a:stretch>
        </p:blipFill>
        <p:spPr>
          <a:xfrm>
            <a:off x="4678363" y="1331913"/>
            <a:ext cx="6759575" cy="5386387"/>
          </a:xfrm>
        </p:spPr>
      </p:pic>
      <p:sp>
        <p:nvSpPr>
          <p:cNvPr id="3" name="右矢印 2"/>
          <p:cNvSpPr/>
          <p:nvPr/>
        </p:nvSpPr>
        <p:spPr>
          <a:xfrm>
            <a:off x="422275" y="2968625"/>
            <a:ext cx="4416425" cy="202565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4000" dirty="0">
                <a:solidFill>
                  <a:schemeClr val="bg1"/>
                </a:solidFill>
              </a:rPr>
              <a:t>どこでしょう？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pPr>
              <a:defRPr/>
            </a:pPr>
            <a:fld id="{3E18AD37-A7CE-4765-8FFC-BBDB5F998E0D}" type="slidenum">
              <a:rPr lang="en-US" altLang="ja-JP"/>
              <a:pPr>
                <a:defRPr/>
              </a:pPr>
              <a:t>14</a:t>
            </a:fld>
            <a:endParaRPr/>
          </a:p>
        </p:txBody>
      </p:sp>
      <p:sp>
        <p:nvSpPr>
          <p:cNvPr id="28673" name="タイトル 1"/>
          <p:cNvSpPr>
            <a:spLocks noGrp="1"/>
          </p:cNvSpPr>
          <p:nvPr>
            <p:ph type="title"/>
          </p:nvPr>
        </p:nvSpPr>
        <p:spPr>
          <a:xfrm>
            <a:off x="509588" y="0"/>
            <a:ext cx="10239375" cy="1208088"/>
          </a:xfrm>
        </p:spPr>
        <p:txBody>
          <a:bodyPr/>
          <a:lstStyle/>
          <a:p>
            <a:pPr eaLnBrk="1" hangingPunct="1"/>
            <a:r>
              <a:rPr altLang="en-US" sz="5400" smtClean="0">
                <a:ea typeface="ＭＳ Ｐゴシック" charset="-128"/>
              </a:rPr>
              <a:t>なぜ理容室を利用しないか</a:t>
            </a:r>
          </a:p>
        </p:txBody>
      </p:sp>
      <p:pic>
        <p:nvPicPr>
          <p:cNvPr id="2050" name="Picture 2"/>
          <p:cNvPicPr>
            <a:picLocks noGrp="1" noChangeAspect="1" noChangeArrowheads="1"/>
          </p:cNvPicPr>
          <p:nvPr>
            <p:ph idx="1"/>
          </p:nvPr>
        </p:nvPicPr>
        <p:blipFill>
          <a:blip r:embed="rId3"/>
          <a:srcRect/>
          <a:stretch>
            <a:fillRect/>
          </a:stretch>
        </p:blipFill>
        <p:spPr>
          <a:xfrm>
            <a:off x="2146300" y="1377950"/>
            <a:ext cx="7392988" cy="5421313"/>
          </a:xfrm>
        </p:spPr>
      </p:pic>
      <p:sp>
        <p:nvSpPr>
          <p:cNvPr id="7" name="角丸四角形 6"/>
          <p:cNvSpPr/>
          <p:nvPr/>
        </p:nvSpPr>
        <p:spPr>
          <a:xfrm>
            <a:off x="6826250" y="2889250"/>
            <a:ext cx="2452688" cy="508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角丸四角形 8"/>
          <p:cNvSpPr/>
          <p:nvPr/>
        </p:nvSpPr>
        <p:spPr>
          <a:xfrm>
            <a:off x="5213350" y="4318000"/>
            <a:ext cx="1416050" cy="5095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5"/>
          <p:cNvSpPr>
            <a:spLocks noGrp="1"/>
          </p:cNvSpPr>
          <p:nvPr>
            <p:ph type="sldNum" sz="quarter" idx="12"/>
          </p:nvPr>
        </p:nvSpPr>
        <p:spPr/>
        <p:txBody>
          <a:bodyPr/>
          <a:lstStyle/>
          <a:p>
            <a:pPr>
              <a:defRPr/>
            </a:pPr>
            <a:fld id="{3FCC6CD5-6567-4320-A9D0-6788F752593D}" type="slidenum">
              <a:rPr lang="en-US" altLang="ja-JP"/>
              <a:pPr>
                <a:defRPr/>
              </a:pPr>
              <a:t>15</a:t>
            </a:fld>
            <a:endParaRPr/>
          </a:p>
        </p:txBody>
      </p:sp>
      <p:sp>
        <p:nvSpPr>
          <p:cNvPr id="29697" name="タイトル 1"/>
          <p:cNvSpPr>
            <a:spLocks noGrp="1"/>
          </p:cNvSpPr>
          <p:nvPr>
            <p:ph type="title"/>
          </p:nvPr>
        </p:nvSpPr>
        <p:spPr>
          <a:xfrm>
            <a:off x="190500" y="0"/>
            <a:ext cx="10748963" cy="1208088"/>
          </a:xfrm>
        </p:spPr>
        <p:txBody>
          <a:bodyPr/>
          <a:lstStyle/>
          <a:p>
            <a:pPr eaLnBrk="1" hangingPunct="1"/>
            <a:r>
              <a:rPr altLang="en-US" sz="5400" smtClean="0">
                <a:ea typeface="ＭＳ Ｐゴシック" charset="-128"/>
              </a:rPr>
              <a:t>中高年が来店する理由は？</a:t>
            </a:r>
          </a:p>
        </p:txBody>
      </p:sp>
      <p:sp>
        <p:nvSpPr>
          <p:cNvPr id="29698" name="コンテンツ プレースホルダー 2"/>
          <p:cNvSpPr>
            <a:spLocks noGrp="1"/>
          </p:cNvSpPr>
          <p:nvPr>
            <p:ph idx="1"/>
          </p:nvPr>
        </p:nvSpPr>
        <p:spPr>
          <a:xfrm>
            <a:off x="415925" y="1195388"/>
            <a:ext cx="10922000" cy="1636712"/>
          </a:xfrm>
        </p:spPr>
        <p:txBody>
          <a:bodyPr/>
          <a:lstStyle/>
          <a:p>
            <a:pPr eaLnBrk="1" hangingPunct="1"/>
            <a:r>
              <a:rPr altLang="en-US" sz="3200" smtClean="0">
                <a:solidFill>
                  <a:schemeClr val="tx1"/>
                </a:solidFill>
                <a:ea typeface="ＭＳ Ｐゴシック" charset="-128"/>
              </a:rPr>
              <a:t>多くの</a:t>
            </a:r>
            <a:r>
              <a:rPr lang="en-US" altLang="ja-JP" sz="3200" smtClean="0">
                <a:solidFill>
                  <a:schemeClr val="tx1"/>
                </a:solidFill>
                <a:ea typeface="ＭＳ Ｐゴシック" charset="-128"/>
              </a:rPr>
              <a:t>45</a:t>
            </a:r>
            <a:r>
              <a:rPr altLang="en-US" sz="3200" smtClean="0">
                <a:solidFill>
                  <a:schemeClr val="tx1"/>
                </a:solidFill>
                <a:ea typeface="ＭＳ Ｐゴシック" charset="-128"/>
              </a:rPr>
              <a:t>～</a:t>
            </a:r>
            <a:r>
              <a:rPr lang="en-US" altLang="ja-JP" sz="3200" smtClean="0">
                <a:solidFill>
                  <a:schemeClr val="tx1"/>
                </a:solidFill>
                <a:ea typeface="ＭＳ Ｐゴシック" charset="-128"/>
              </a:rPr>
              <a:t>64</a:t>
            </a:r>
            <a:r>
              <a:rPr altLang="en-US" sz="3200" smtClean="0">
                <a:solidFill>
                  <a:schemeClr val="tx1"/>
                </a:solidFill>
                <a:ea typeface="ＭＳ Ｐゴシック" charset="-128"/>
              </a:rPr>
              <a:t>歳中高年男性は美容室や大衆理容ではなく</a:t>
            </a:r>
            <a:r>
              <a:rPr lang="en-US" altLang="ja-JP" sz="3200" smtClean="0">
                <a:solidFill>
                  <a:schemeClr val="tx1"/>
                </a:solidFill>
                <a:ea typeface="ＭＳ Ｐゴシック" charset="-128"/>
              </a:rPr>
              <a:t/>
            </a:r>
            <a:br>
              <a:rPr lang="en-US" altLang="ja-JP" sz="3200" smtClean="0">
                <a:solidFill>
                  <a:schemeClr val="tx1"/>
                </a:solidFill>
                <a:ea typeface="ＭＳ Ｐゴシック" charset="-128"/>
              </a:rPr>
            </a:br>
            <a:r>
              <a:rPr altLang="en-US" sz="3200" smtClean="0">
                <a:solidFill>
                  <a:schemeClr val="tx1"/>
                </a:solidFill>
                <a:ea typeface="ＭＳ Ｐゴシック" charset="-128"/>
              </a:rPr>
              <a:t>理容店を利用してるのでは？　　　　　　　　　　　　　</a:t>
            </a:r>
            <a:endParaRPr lang="en-US" altLang="ja-JP" sz="3200" smtClean="0">
              <a:solidFill>
                <a:schemeClr val="tx1"/>
              </a:solidFill>
              <a:ea typeface="ＭＳ Ｐゴシック" charset="-128"/>
            </a:endParaRPr>
          </a:p>
        </p:txBody>
      </p:sp>
      <p:pic>
        <p:nvPicPr>
          <p:cNvPr id="29699" name="Picture 2" descr="C:\Program Files\Microsoft Office\MEDIA\CAGCAT10\j0195812.wmf"/>
          <p:cNvPicPr>
            <a:picLocks noChangeAspect="1" noChangeArrowheads="1"/>
          </p:cNvPicPr>
          <p:nvPr/>
        </p:nvPicPr>
        <p:blipFill>
          <a:blip r:embed="rId3"/>
          <a:srcRect/>
          <a:stretch>
            <a:fillRect/>
          </a:stretch>
        </p:blipFill>
        <p:spPr bwMode="auto">
          <a:xfrm>
            <a:off x="9953625" y="4313238"/>
            <a:ext cx="1973263" cy="2030412"/>
          </a:xfrm>
          <a:prstGeom prst="rect">
            <a:avLst/>
          </a:prstGeom>
          <a:noFill/>
          <a:ln w="9525">
            <a:noFill/>
            <a:miter lim="800000"/>
            <a:headEnd/>
            <a:tailEnd/>
          </a:ln>
        </p:spPr>
      </p:pic>
      <p:sp>
        <p:nvSpPr>
          <p:cNvPr id="4" name="正方形/長方形 3"/>
          <p:cNvSpPr/>
          <p:nvPr/>
        </p:nvSpPr>
        <p:spPr>
          <a:xfrm>
            <a:off x="2474208" y="5062294"/>
            <a:ext cx="6991017" cy="830997"/>
          </a:xfrm>
          <a:prstGeom prst="rect">
            <a:avLst/>
          </a:prstGeom>
          <a:noFill/>
        </p:spPr>
        <p:txBody>
          <a:bodyPr wrap="none">
            <a:spAutoFit/>
          </a:bodyPr>
          <a:lstStyle/>
          <a:p>
            <a:pPr algn="ctr" fontAlgn="auto">
              <a:spcBef>
                <a:spcPts val="0"/>
              </a:spcBef>
              <a:spcAft>
                <a:spcPts val="0"/>
              </a:spcAft>
              <a:defRPr/>
            </a:pPr>
            <a:r>
              <a:rPr kumimoji="0" lang="ja-JP" altLang="en-US" sz="4800" b="1" dirty="0">
                <a:ln w="22225">
                  <a:solidFill>
                    <a:schemeClr val="accent2"/>
                  </a:solidFill>
                  <a:prstDash val="solid"/>
                </a:ln>
                <a:solidFill>
                  <a:srgbClr val="FF0000"/>
                </a:solidFill>
                <a:latin typeface="+mn-lt"/>
                <a:ea typeface="+mn-ea"/>
              </a:rPr>
              <a:t>キッチリしてくれるから</a:t>
            </a:r>
          </a:p>
        </p:txBody>
      </p:sp>
      <p:sp>
        <p:nvSpPr>
          <p:cNvPr id="7" name="テキスト ボックス 6"/>
          <p:cNvSpPr txBox="1">
            <a:spLocks noChangeArrowheads="1"/>
          </p:cNvSpPr>
          <p:nvPr/>
        </p:nvSpPr>
        <p:spPr bwMode="auto">
          <a:xfrm>
            <a:off x="488950" y="2744788"/>
            <a:ext cx="10021888" cy="1568450"/>
          </a:xfrm>
          <a:prstGeom prst="rect">
            <a:avLst/>
          </a:prstGeom>
          <a:noFill/>
          <a:ln w="9525">
            <a:noFill/>
            <a:miter lim="800000"/>
            <a:headEnd/>
            <a:tailEnd/>
          </a:ln>
        </p:spPr>
        <p:txBody>
          <a:bodyPr wrap="none">
            <a:spAutoFit/>
          </a:bodyPr>
          <a:lstStyle/>
          <a:p>
            <a:pPr>
              <a:lnSpc>
                <a:spcPct val="150000"/>
              </a:lnSpc>
              <a:spcBef>
                <a:spcPct val="30000"/>
              </a:spcBef>
              <a:spcAft>
                <a:spcPts val="1200"/>
              </a:spcAft>
            </a:pPr>
            <a:r>
              <a:rPr lang="ja-JP" altLang="en-US" sz="3200">
                <a:solidFill>
                  <a:srgbClr val="000000"/>
                </a:solidFill>
                <a:latin typeface="Segoe UI" pitchFamily="34" charset="0"/>
              </a:rPr>
              <a:t>・中高年が組合店に行く理由はなんですか？</a:t>
            </a:r>
            <a:r>
              <a:rPr lang="en-US" altLang="ja-JP" sz="3200">
                <a:solidFill>
                  <a:srgbClr val="000000"/>
                </a:solidFill>
                <a:latin typeface="Segoe UI" pitchFamily="34" charset="0"/>
              </a:rPr>
              <a:t/>
            </a:r>
            <a:br>
              <a:rPr lang="en-US" altLang="ja-JP" sz="3200">
                <a:solidFill>
                  <a:srgbClr val="000000"/>
                </a:solidFill>
                <a:latin typeface="Segoe UI" pitchFamily="34" charset="0"/>
              </a:rPr>
            </a:br>
            <a:r>
              <a:rPr lang="ja-JP" altLang="en-US" sz="3200">
                <a:solidFill>
                  <a:srgbClr val="000000"/>
                </a:solidFill>
                <a:latin typeface="Segoe UI" pitchFamily="34" charset="0"/>
              </a:rPr>
              <a:t>・中高年男性はなぜ理容店にご来店されるのでしょうか？</a:t>
            </a:r>
          </a:p>
        </p:txBody>
      </p:sp>
      <p:sp>
        <p:nvSpPr>
          <p:cNvPr id="5" name="下矢印 4"/>
          <p:cNvSpPr/>
          <p:nvPr/>
        </p:nvSpPr>
        <p:spPr>
          <a:xfrm>
            <a:off x="5016500" y="4313238"/>
            <a:ext cx="1906588" cy="7493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pPr>
              <a:defRPr/>
            </a:pPr>
            <a:fld id="{99FA4458-7FEA-4925-8996-3E359A4C57A3}" type="slidenum">
              <a:rPr lang="en-US" altLang="ja-JP"/>
              <a:pPr>
                <a:defRPr/>
              </a:pPr>
              <a:t>16</a:t>
            </a:fld>
            <a:endParaRPr/>
          </a:p>
        </p:txBody>
      </p:sp>
      <p:sp>
        <p:nvSpPr>
          <p:cNvPr id="30721" name="タイトル 1"/>
          <p:cNvSpPr>
            <a:spLocks noGrp="1"/>
          </p:cNvSpPr>
          <p:nvPr>
            <p:ph type="title"/>
          </p:nvPr>
        </p:nvSpPr>
        <p:spPr>
          <a:xfrm>
            <a:off x="604838" y="0"/>
            <a:ext cx="10748962" cy="1208088"/>
          </a:xfrm>
        </p:spPr>
        <p:txBody>
          <a:bodyPr/>
          <a:lstStyle/>
          <a:p>
            <a:pPr eaLnBrk="1" hangingPunct="1"/>
            <a:r>
              <a:rPr altLang="en-US" sz="4800" smtClean="0">
                <a:ea typeface="ＭＳ Ｐゴシック" charset="-128"/>
              </a:rPr>
              <a:t>じゃー　就職面接を行ってるのは誰？</a:t>
            </a:r>
          </a:p>
        </p:txBody>
      </p:sp>
      <p:sp>
        <p:nvSpPr>
          <p:cNvPr id="4" name="テキスト ボックス 3"/>
          <p:cNvSpPr txBox="1"/>
          <p:nvPr/>
        </p:nvSpPr>
        <p:spPr>
          <a:xfrm>
            <a:off x="715963" y="1957388"/>
            <a:ext cx="11249025" cy="4032250"/>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ja-JP" altLang="en-US" sz="3200" dirty="0"/>
              <a:t>１次面接　　３０代　　</a:t>
            </a:r>
            <a:endParaRPr lang="en-US" altLang="ja-JP" sz="3200" dirty="0"/>
          </a:p>
          <a:p>
            <a:pPr fontAlgn="auto">
              <a:spcBef>
                <a:spcPts val="0"/>
              </a:spcBef>
              <a:spcAft>
                <a:spcPts val="0"/>
              </a:spcAft>
              <a:defRPr/>
            </a:pPr>
            <a:r>
              <a:rPr lang="ja-JP" altLang="en-US" sz="3200" dirty="0"/>
              <a:t>　　　　　　　</a:t>
            </a:r>
            <a:endParaRPr lang="en-US" altLang="ja-JP" sz="3200" dirty="0"/>
          </a:p>
          <a:p>
            <a:pPr fontAlgn="auto">
              <a:spcBef>
                <a:spcPts val="0"/>
              </a:spcBef>
              <a:spcAft>
                <a:spcPts val="0"/>
              </a:spcAft>
              <a:defRPr/>
            </a:pPr>
            <a:r>
              <a:rPr lang="ja-JP" altLang="en-US" sz="3200" dirty="0"/>
              <a:t>２次面接　　４０代　　</a:t>
            </a:r>
            <a:endParaRPr lang="en-US" altLang="ja-JP" sz="3200" dirty="0"/>
          </a:p>
          <a:p>
            <a:pPr fontAlgn="auto">
              <a:spcBef>
                <a:spcPts val="0"/>
              </a:spcBef>
              <a:spcAft>
                <a:spcPts val="0"/>
              </a:spcAft>
              <a:defRPr/>
            </a:pPr>
            <a:r>
              <a:rPr lang="ja-JP" altLang="en-US" sz="3200" dirty="0"/>
              <a:t>　　　　　　　</a:t>
            </a:r>
            <a:endParaRPr lang="en-US" altLang="ja-JP" sz="3200" dirty="0"/>
          </a:p>
          <a:p>
            <a:pPr fontAlgn="auto">
              <a:spcBef>
                <a:spcPts val="0"/>
              </a:spcBef>
              <a:spcAft>
                <a:spcPts val="0"/>
              </a:spcAft>
              <a:defRPr/>
            </a:pPr>
            <a:r>
              <a:rPr lang="ja-JP" altLang="en-US" sz="3200" dirty="0"/>
              <a:t>３次面接　　５０代～</a:t>
            </a:r>
            <a:endParaRPr lang="en-US" altLang="ja-JP" sz="3200" dirty="0"/>
          </a:p>
          <a:p>
            <a:pPr fontAlgn="auto">
              <a:spcBef>
                <a:spcPts val="0"/>
              </a:spcBef>
              <a:spcAft>
                <a:spcPts val="0"/>
              </a:spcAft>
              <a:defRPr/>
            </a:pPr>
            <a:r>
              <a:rPr lang="ja-JP" altLang="en-US" sz="3200" dirty="0"/>
              <a:t>　　　　　　　</a:t>
            </a:r>
            <a:endParaRPr lang="en-US" altLang="ja-JP" sz="3200" dirty="0"/>
          </a:p>
          <a:p>
            <a:pPr fontAlgn="auto">
              <a:spcBef>
                <a:spcPts val="0"/>
              </a:spcBef>
              <a:spcAft>
                <a:spcPts val="0"/>
              </a:spcAft>
              <a:defRPr/>
            </a:pPr>
            <a:r>
              <a:rPr lang="ja-JP" altLang="en-US" sz="3200" dirty="0"/>
              <a:t>最終面接　　５０代～</a:t>
            </a:r>
            <a:endParaRPr lang="en-US" altLang="ja-JP" sz="3200" dirty="0"/>
          </a:p>
          <a:p>
            <a:pPr fontAlgn="auto">
              <a:spcBef>
                <a:spcPts val="0"/>
              </a:spcBef>
              <a:spcAft>
                <a:spcPts val="0"/>
              </a:spcAft>
              <a:defRPr/>
            </a:pPr>
            <a:r>
              <a:rPr lang="ja-JP" altLang="en-US" sz="3200" dirty="0"/>
              <a:t>　　　　　　　</a:t>
            </a:r>
            <a:endParaRPr lang="en-US" altLang="ja-JP" sz="3200" dirty="0"/>
          </a:p>
        </p:txBody>
      </p:sp>
      <p:sp>
        <p:nvSpPr>
          <p:cNvPr id="5" name="右矢印 4"/>
          <p:cNvSpPr/>
          <p:nvPr/>
        </p:nvSpPr>
        <p:spPr>
          <a:xfrm rot="10800000">
            <a:off x="4821238" y="4460875"/>
            <a:ext cx="2338387" cy="1379538"/>
          </a:xfrm>
          <a:prstGeom prst="rightArrow">
            <a:avLst>
              <a:gd name="adj1" fmla="val 50000"/>
              <a:gd name="adj2" fmla="val 49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テキスト ボックス 5"/>
          <p:cNvSpPr txBox="1">
            <a:spLocks noChangeArrowheads="1"/>
          </p:cNvSpPr>
          <p:nvPr/>
        </p:nvSpPr>
        <p:spPr bwMode="auto">
          <a:xfrm>
            <a:off x="7159625" y="2062163"/>
            <a:ext cx="4932363" cy="4524375"/>
          </a:xfrm>
          <a:prstGeom prst="rect">
            <a:avLst/>
          </a:prstGeom>
          <a:noFill/>
          <a:ln w="9525">
            <a:noFill/>
            <a:miter lim="800000"/>
            <a:headEnd/>
            <a:tailEnd/>
          </a:ln>
        </p:spPr>
        <p:txBody>
          <a:bodyPr>
            <a:spAutoFit/>
          </a:bodyPr>
          <a:lstStyle/>
          <a:p>
            <a:r>
              <a:rPr lang="ja-JP" altLang="en-US" sz="4800">
                <a:latin typeface="Segoe UI" pitchFamily="34" charset="0"/>
              </a:rPr>
              <a:t>結局</a:t>
            </a:r>
            <a:endParaRPr lang="en-US" altLang="ja-JP" sz="4800">
              <a:latin typeface="Segoe UI" pitchFamily="34" charset="0"/>
            </a:endParaRPr>
          </a:p>
          <a:p>
            <a:r>
              <a:rPr lang="ja-JP" altLang="en-US" sz="4800">
                <a:latin typeface="Segoe UI" pitchFamily="34" charset="0"/>
              </a:rPr>
              <a:t>採用の決定権はこの方に。会社に入るにはこの方に気に入られる必要がある！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a:defRPr/>
            </a:pPr>
            <a:fld id="{B4BEBFDC-7F8C-4081-B483-070251591374}" type="slidenum">
              <a:rPr lang="en-US" altLang="ja-JP"/>
              <a:pPr>
                <a:defRPr/>
              </a:pPr>
              <a:t>17</a:t>
            </a:fld>
            <a:endParaRPr/>
          </a:p>
        </p:txBody>
      </p:sp>
      <p:sp>
        <p:nvSpPr>
          <p:cNvPr id="31745" name="タイトル 1"/>
          <p:cNvSpPr>
            <a:spLocks noGrp="1"/>
          </p:cNvSpPr>
          <p:nvPr>
            <p:ph type="title"/>
          </p:nvPr>
        </p:nvSpPr>
        <p:spPr>
          <a:xfrm>
            <a:off x="114300" y="0"/>
            <a:ext cx="12077700" cy="1208088"/>
          </a:xfrm>
        </p:spPr>
        <p:txBody>
          <a:bodyPr/>
          <a:lstStyle/>
          <a:p>
            <a:pPr eaLnBrk="1" hangingPunct="1"/>
            <a:r>
              <a:rPr altLang="en-US" sz="4900" smtClean="0">
                <a:ea typeface="ＭＳ Ｐゴシック" charset="-128"/>
              </a:rPr>
              <a:t>ということで、就活ヘアのターゲットは？</a:t>
            </a:r>
          </a:p>
        </p:txBody>
      </p:sp>
      <p:sp>
        <p:nvSpPr>
          <p:cNvPr id="3" name="コンテンツ プレースホルダー 2"/>
          <p:cNvSpPr>
            <a:spLocks noGrp="1"/>
          </p:cNvSpPr>
          <p:nvPr>
            <p:ph idx="1"/>
          </p:nvPr>
        </p:nvSpPr>
        <p:spPr>
          <a:xfrm>
            <a:off x="339725" y="1566863"/>
            <a:ext cx="7280275" cy="5086350"/>
          </a:xfrm>
        </p:spPr>
        <p:txBody>
          <a:bodyPr>
            <a:noAutofit/>
          </a:bodyPr>
          <a:lstStyle/>
          <a:p>
            <a:pPr algn="ctr" eaLnBrk="1" hangingPunct="1">
              <a:lnSpc>
                <a:spcPct val="100000"/>
              </a:lnSpc>
              <a:defRPr/>
            </a:pPr>
            <a:r>
              <a:rPr altLang="en-US" sz="3600" smtClean="0">
                <a:solidFill>
                  <a:schemeClr val="tx1"/>
                </a:solidFill>
                <a:ea typeface="ＭＳ Ｐゴシック" charset="-128"/>
              </a:rPr>
              <a:t>中高年向けというイメージを</a:t>
            </a:r>
            <a:r>
              <a:rPr lang="en-US" altLang="ja-JP" sz="3600" smtClean="0">
                <a:solidFill>
                  <a:schemeClr val="tx1"/>
                </a:solidFill>
                <a:ea typeface="ＭＳ Ｐゴシック" charset="-128"/>
              </a:rPr>
              <a:t/>
            </a:r>
            <a:br>
              <a:rPr lang="en-US" altLang="ja-JP" sz="3600" smtClean="0">
                <a:solidFill>
                  <a:schemeClr val="tx1"/>
                </a:solidFill>
                <a:ea typeface="ＭＳ Ｐゴシック" charset="-128"/>
              </a:rPr>
            </a:br>
            <a:r>
              <a:rPr altLang="en-US" sz="3600" smtClean="0">
                <a:solidFill>
                  <a:schemeClr val="tx1"/>
                </a:solidFill>
                <a:ea typeface="ＭＳ Ｐゴシック" charset="-128"/>
              </a:rPr>
              <a:t>抱いている若者に</a:t>
            </a:r>
            <a:endParaRPr lang="en-US" altLang="ja-JP" sz="3600" smtClean="0">
              <a:solidFill>
                <a:schemeClr val="tx1"/>
              </a:solidFill>
              <a:ea typeface="ＭＳ Ｐゴシック" charset="-128"/>
            </a:endParaRPr>
          </a:p>
          <a:p>
            <a:pPr algn="ctr" eaLnBrk="1" hangingPunct="1">
              <a:lnSpc>
                <a:spcPct val="100000"/>
              </a:lnSpc>
              <a:defRPr/>
            </a:pPr>
            <a:r>
              <a:rPr altLang="en-US" sz="6000" smtClean="0">
                <a:solidFill>
                  <a:srgbClr val="FF0000"/>
                </a:solidFill>
                <a:effectLst>
                  <a:outerShdw blurRad="38100" dist="38100" dir="2700000" algn="tl">
                    <a:srgbClr val="C0C0C0"/>
                  </a:outerShdw>
                </a:effectLst>
                <a:latin typeface="HGP創英角ｺﾞｼｯｸUB" pitchFamily="50" charset="-128"/>
                <a:ea typeface="HGP創英角ｺﾞｼｯｸUB" pitchFamily="50" charset="-128"/>
              </a:rPr>
              <a:t>「就活ヘア」を使って</a:t>
            </a:r>
            <a:endParaRPr lang="en-US" altLang="ja-JP" sz="6000" smtClean="0">
              <a:solidFill>
                <a:srgbClr val="FF0000"/>
              </a:solidFill>
              <a:effectLst>
                <a:outerShdw blurRad="38100" dist="38100" dir="2700000" algn="tl">
                  <a:srgbClr val="C0C0C0"/>
                </a:outerShdw>
              </a:effectLst>
              <a:ea typeface="ＭＳ Ｐゴシック" charset="-128"/>
            </a:endParaRPr>
          </a:p>
          <a:p>
            <a:pPr algn="ctr" eaLnBrk="1" hangingPunct="1">
              <a:lnSpc>
                <a:spcPct val="100000"/>
              </a:lnSpc>
              <a:defRPr/>
            </a:pPr>
            <a:r>
              <a:rPr altLang="en-US" sz="3600" smtClean="0">
                <a:solidFill>
                  <a:schemeClr val="tx1"/>
                </a:solidFill>
                <a:ea typeface="ＭＳ Ｐゴシック" charset="-128"/>
              </a:rPr>
              <a:t>業界のマイナスイメージを逆手に</a:t>
            </a:r>
            <a:endParaRPr lang="en-US" altLang="ja-JP" sz="3600" smtClean="0">
              <a:solidFill>
                <a:schemeClr val="tx1"/>
              </a:solidFill>
              <a:ea typeface="ＭＳ Ｐゴシック" charset="-128"/>
            </a:endParaRPr>
          </a:p>
          <a:p>
            <a:pPr algn="ctr" eaLnBrk="1" hangingPunct="1">
              <a:lnSpc>
                <a:spcPct val="100000"/>
              </a:lnSpc>
              <a:defRPr/>
            </a:pPr>
            <a:r>
              <a:rPr altLang="en-US" sz="3600" smtClean="0">
                <a:solidFill>
                  <a:schemeClr val="tx1"/>
                </a:solidFill>
                <a:ea typeface="ＭＳ Ｐゴシック" charset="-128"/>
              </a:rPr>
              <a:t>社会人のマナー身だしなみを教育し</a:t>
            </a:r>
            <a:endParaRPr lang="en-US" altLang="ja-JP" sz="3600" smtClean="0">
              <a:solidFill>
                <a:schemeClr val="tx1"/>
              </a:solidFill>
              <a:ea typeface="ＭＳ Ｐゴシック" charset="-128"/>
            </a:endParaRPr>
          </a:p>
          <a:p>
            <a:pPr algn="ctr" eaLnBrk="1" hangingPunct="1">
              <a:lnSpc>
                <a:spcPct val="100000"/>
              </a:lnSpc>
              <a:defRPr/>
            </a:pPr>
            <a:r>
              <a:rPr altLang="en-US" sz="3600" smtClean="0">
                <a:solidFill>
                  <a:schemeClr val="tx1"/>
                </a:solidFill>
                <a:ea typeface="ＭＳ Ｐゴシック" charset="-128"/>
              </a:rPr>
              <a:t>若い客層を取り込む</a:t>
            </a:r>
            <a:endParaRPr lang="en-US" altLang="ja-JP" sz="3600" smtClean="0">
              <a:solidFill>
                <a:schemeClr val="tx1"/>
              </a:solidFill>
              <a:ea typeface="ＭＳ Ｐゴシック" charset="-128"/>
            </a:endParaRPr>
          </a:p>
          <a:p>
            <a:pPr eaLnBrk="1" hangingPunct="1">
              <a:lnSpc>
                <a:spcPct val="100000"/>
              </a:lnSpc>
              <a:defRPr/>
            </a:pPr>
            <a:endParaRPr lang="en-US" altLang="ja-JP" sz="3600" smtClean="0">
              <a:solidFill>
                <a:schemeClr val="tx1"/>
              </a:solidFill>
              <a:ea typeface="ＭＳ Ｐゴシック" charset="-128"/>
            </a:endParaRPr>
          </a:p>
        </p:txBody>
      </p:sp>
      <p:pic>
        <p:nvPicPr>
          <p:cNvPr id="31747" name="図 3"/>
          <p:cNvPicPr>
            <a:picLocks noChangeAspect="1"/>
          </p:cNvPicPr>
          <p:nvPr/>
        </p:nvPicPr>
        <p:blipFill>
          <a:blip r:embed="rId2"/>
          <a:srcRect/>
          <a:stretch>
            <a:fillRect/>
          </a:stretch>
        </p:blipFill>
        <p:spPr bwMode="auto">
          <a:xfrm>
            <a:off x="7926388" y="1390650"/>
            <a:ext cx="3844925" cy="543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5"/>
          <p:cNvSpPr>
            <a:spLocks noGrp="1"/>
          </p:cNvSpPr>
          <p:nvPr>
            <p:ph type="sldNum" sz="quarter" idx="12"/>
          </p:nvPr>
        </p:nvSpPr>
        <p:spPr/>
        <p:txBody>
          <a:bodyPr/>
          <a:lstStyle/>
          <a:p>
            <a:pPr>
              <a:defRPr/>
            </a:pPr>
            <a:fld id="{05B9A607-6873-42EB-8640-169C28281420}" type="slidenum">
              <a:rPr lang="en-US" altLang="ja-JP"/>
              <a:pPr>
                <a:defRPr/>
              </a:pPr>
              <a:t>18</a:t>
            </a:fld>
            <a:endParaRPr/>
          </a:p>
        </p:txBody>
      </p:sp>
      <p:sp>
        <p:nvSpPr>
          <p:cNvPr id="32769" name="タイトル 1"/>
          <p:cNvSpPr>
            <a:spLocks noGrp="1"/>
          </p:cNvSpPr>
          <p:nvPr>
            <p:ph type="title"/>
          </p:nvPr>
        </p:nvSpPr>
        <p:spPr>
          <a:xfrm>
            <a:off x="604838" y="0"/>
            <a:ext cx="10748962" cy="1208088"/>
          </a:xfrm>
        </p:spPr>
        <p:txBody>
          <a:bodyPr/>
          <a:lstStyle/>
          <a:p>
            <a:pPr eaLnBrk="1" hangingPunct="1"/>
            <a:r>
              <a:rPr altLang="en-US" sz="4800" smtClean="0">
                <a:ea typeface="ＭＳ Ｐゴシック" charset="-128"/>
              </a:rPr>
              <a:t>実際に企業にお願いしたアンケート</a:t>
            </a:r>
          </a:p>
        </p:txBody>
      </p:sp>
      <p:pic>
        <p:nvPicPr>
          <p:cNvPr id="32770" name="図 3"/>
          <p:cNvPicPr>
            <a:picLocks noChangeAspect="1"/>
          </p:cNvPicPr>
          <p:nvPr/>
        </p:nvPicPr>
        <p:blipFill>
          <a:blip r:embed="rId2"/>
          <a:srcRect/>
          <a:stretch>
            <a:fillRect/>
          </a:stretch>
        </p:blipFill>
        <p:spPr bwMode="auto">
          <a:xfrm>
            <a:off x="134938" y="1793875"/>
            <a:ext cx="2697162" cy="3808413"/>
          </a:xfrm>
          <a:prstGeom prst="rect">
            <a:avLst/>
          </a:prstGeom>
          <a:noFill/>
          <a:ln w="9525">
            <a:noFill/>
            <a:miter lim="800000"/>
            <a:headEnd/>
            <a:tailEnd/>
          </a:ln>
        </p:spPr>
      </p:pic>
      <p:pic>
        <p:nvPicPr>
          <p:cNvPr id="32771" name="図 4"/>
          <p:cNvPicPr>
            <a:picLocks noChangeAspect="1"/>
          </p:cNvPicPr>
          <p:nvPr/>
        </p:nvPicPr>
        <p:blipFill>
          <a:blip r:embed="rId3"/>
          <a:srcRect/>
          <a:stretch>
            <a:fillRect/>
          </a:stretch>
        </p:blipFill>
        <p:spPr bwMode="auto">
          <a:xfrm>
            <a:off x="3141663" y="1793875"/>
            <a:ext cx="2686050" cy="3811588"/>
          </a:xfrm>
          <a:prstGeom prst="rect">
            <a:avLst/>
          </a:prstGeom>
          <a:noFill/>
          <a:ln w="9525">
            <a:noFill/>
            <a:miter lim="800000"/>
            <a:headEnd/>
            <a:tailEnd/>
          </a:ln>
        </p:spPr>
      </p:pic>
      <p:pic>
        <p:nvPicPr>
          <p:cNvPr id="32772" name="図 5"/>
          <p:cNvPicPr>
            <a:picLocks noChangeAspect="1"/>
          </p:cNvPicPr>
          <p:nvPr/>
        </p:nvPicPr>
        <p:blipFill>
          <a:blip r:embed="rId4"/>
          <a:srcRect/>
          <a:stretch>
            <a:fillRect/>
          </a:stretch>
        </p:blipFill>
        <p:spPr bwMode="auto">
          <a:xfrm>
            <a:off x="6135688" y="1793875"/>
            <a:ext cx="2711450" cy="3808413"/>
          </a:xfrm>
          <a:prstGeom prst="rect">
            <a:avLst/>
          </a:prstGeom>
          <a:noFill/>
          <a:ln w="9525">
            <a:noFill/>
            <a:miter lim="800000"/>
            <a:headEnd/>
            <a:tailEnd/>
          </a:ln>
        </p:spPr>
      </p:pic>
      <p:pic>
        <p:nvPicPr>
          <p:cNvPr id="32773" name="図 6"/>
          <p:cNvPicPr>
            <a:picLocks noChangeAspect="1"/>
          </p:cNvPicPr>
          <p:nvPr/>
        </p:nvPicPr>
        <p:blipFill>
          <a:blip r:embed="rId5"/>
          <a:srcRect/>
          <a:stretch>
            <a:fillRect/>
          </a:stretch>
        </p:blipFill>
        <p:spPr bwMode="auto">
          <a:xfrm>
            <a:off x="9024938" y="1793875"/>
            <a:ext cx="2701925" cy="3808413"/>
          </a:xfrm>
          <a:prstGeom prst="rect">
            <a:avLst/>
          </a:prstGeom>
          <a:noFill/>
          <a:ln w="9525">
            <a:noFill/>
            <a:miter lim="800000"/>
            <a:headEnd/>
            <a:tailEnd/>
          </a:ln>
        </p:spPr>
      </p:pic>
      <p:sp>
        <p:nvSpPr>
          <p:cNvPr id="3" name="角丸四角形 2"/>
          <p:cNvSpPr/>
          <p:nvPr/>
        </p:nvSpPr>
        <p:spPr>
          <a:xfrm>
            <a:off x="9144000" y="4070350"/>
            <a:ext cx="2859088" cy="914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a:spLocks noGrp="1"/>
          </p:cNvSpPr>
          <p:nvPr>
            <p:ph type="sldNum" sz="quarter" idx="12"/>
          </p:nvPr>
        </p:nvSpPr>
        <p:spPr/>
        <p:txBody>
          <a:bodyPr/>
          <a:lstStyle/>
          <a:p>
            <a:pPr>
              <a:defRPr/>
            </a:pPr>
            <a:fld id="{1943A4A6-2255-4910-8535-8C9A978A895D}" type="slidenum">
              <a:rPr lang="en-US" altLang="ja-JP"/>
              <a:pPr>
                <a:defRPr/>
              </a:pPr>
              <a:t>19</a:t>
            </a:fld>
            <a:endParaRPr/>
          </a:p>
        </p:txBody>
      </p:sp>
      <p:sp>
        <p:nvSpPr>
          <p:cNvPr id="33793" name="タイトル 1"/>
          <p:cNvSpPr>
            <a:spLocks noGrp="1"/>
          </p:cNvSpPr>
          <p:nvPr>
            <p:ph type="title"/>
          </p:nvPr>
        </p:nvSpPr>
        <p:spPr>
          <a:xfrm>
            <a:off x="103188" y="125413"/>
            <a:ext cx="11872912" cy="1141412"/>
          </a:xfrm>
        </p:spPr>
        <p:txBody>
          <a:bodyPr/>
          <a:lstStyle/>
          <a:p>
            <a:pPr eaLnBrk="1" hangingPunct="1"/>
            <a:r>
              <a:rPr altLang="en-US" sz="3200" smtClean="0">
                <a:ea typeface="ＭＳ Ｐゴシック" charset="-128"/>
              </a:rPr>
              <a:t>質問１</a:t>
            </a:r>
            <a:r>
              <a:rPr lang="en-US" altLang="ja-JP" sz="3200" smtClean="0">
                <a:ea typeface="ＭＳ Ｐゴシック" charset="-128"/>
              </a:rPr>
              <a:t>,</a:t>
            </a:r>
            <a:r>
              <a:rPr altLang="ja-JP" sz="3200" smtClean="0">
                <a:ea typeface="ＭＳ Ｐゴシック" charset="-128"/>
              </a:rPr>
              <a:t>新卒者の面接において以下の項目についてどの程重要で</a:t>
            </a:r>
            <a:r>
              <a:rPr lang="en-US" altLang="ja-JP" sz="3200" smtClean="0">
                <a:ea typeface="ＭＳ Ｐゴシック" charset="-128"/>
              </a:rPr>
              <a:t/>
            </a:r>
            <a:br>
              <a:rPr lang="en-US" altLang="ja-JP" sz="3200" smtClean="0">
                <a:ea typeface="ＭＳ Ｐゴシック" charset="-128"/>
              </a:rPr>
            </a:br>
            <a:r>
              <a:rPr altLang="en-US" sz="3200" smtClean="0">
                <a:ea typeface="ＭＳ Ｐゴシック" charset="-128"/>
              </a:rPr>
              <a:t>　　　</a:t>
            </a:r>
            <a:r>
              <a:rPr altLang="ja-JP" sz="3200" smtClean="0">
                <a:ea typeface="ＭＳ Ｐゴシック" charset="-128"/>
              </a:rPr>
              <a:t>あるとおもわれますか？（５段階評価）</a:t>
            </a:r>
            <a:endParaRPr sz="3200" smtClean="0">
              <a:latin typeface="Meiryo UI" pitchFamily="50" charset="-128"/>
              <a:ea typeface="Meiryo UI" pitchFamily="50" charset="-128"/>
            </a:endParaRPr>
          </a:p>
        </p:txBody>
      </p:sp>
      <p:sp>
        <p:nvSpPr>
          <p:cNvPr id="3" name="コンテンツ プレースホルダー 2"/>
          <p:cNvSpPr>
            <a:spLocks noGrp="1"/>
          </p:cNvSpPr>
          <p:nvPr>
            <p:ph idx="1"/>
          </p:nvPr>
        </p:nvSpPr>
        <p:spPr>
          <a:xfrm>
            <a:off x="425450" y="1512888"/>
            <a:ext cx="11550650" cy="5192712"/>
          </a:xfrm>
        </p:spPr>
        <p:style>
          <a:lnRef idx="2">
            <a:schemeClr val="dk1"/>
          </a:lnRef>
          <a:fillRef idx="1">
            <a:schemeClr val="lt1"/>
          </a:fillRef>
          <a:effectRef idx="0">
            <a:schemeClr val="dk1"/>
          </a:effectRef>
          <a:fontRef idx="minor">
            <a:schemeClr val="dk1"/>
          </a:fontRef>
        </p:style>
        <p:txBody>
          <a:bodyPr>
            <a:noAutofit/>
          </a:bodyPr>
          <a:lstStyle/>
          <a:p>
            <a:pPr eaLnBrk="1" hangingPunct="1">
              <a:defRPr/>
            </a:pPr>
            <a:r>
              <a:rPr altLang="ja-JP" sz="1800" smtClean="0">
                <a:solidFill>
                  <a:schemeClr val="tx1"/>
                </a:solidFill>
                <a:ea typeface="ＭＳ Ｐゴシック" charset="-128"/>
              </a:rPr>
              <a:t>評価</a:t>
            </a:r>
            <a:r>
              <a:rPr lang="en-US" altLang="ja-JP" sz="1800" smtClean="0">
                <a:solidFill>
                  <a:schemeClr val="tx1"/>
                </a:solidFill>
                <a:ea typeface="ＭＳ Ｐゴシック" charset="-128"/>
              </a:rPr>
              <a:t>4</a:t>
            </a:r>
            <a:r>
              <a:rPr altLang="ja-JP" sz="1800" smtClean="0">
                <a:solidFill>
                  <a:schemeClr val="tx1"/>
                </a:solidFill>
                <a:ea typeface="ＭＳ Ｐゴシック" charset="-128"/>
              </a:rPr>
              <a:t>にチェックがついた項目（まぁまぁ重要項目）</a:t>
            </a:r>
            <a:r>
              <a:rPr lang="en-US" altLang="ja-JP" sz="1800" smtClean="0">
                <a:solidFill>
                  <a:schemeClr val="tx1"/>
                </a:solidFill>
                <a:ea typeface="ＭＳ Ｐゴシック" charset="-128"/>
              </a:rPr>
              <a:t/>
            </a:r>
            <a:br>
              <a:rPr lang="en-US" altLang="ja-JP" sz="1800" smtClean="0">
                <a:solidFill>
                  <a:schemeClr val="tx1"/>
                </a:solidFill>
                <a:ea typeface="ＭＳ Ｐゴシック" charset="-128"/>
              </a:rPr>
            </a:br>
            <a:r>
              <a:rPr altLang="ja-JP" sz="1800" smtClean="0">
                <a:solidFill>
                  <a:schemeClr val="tx1"/>
                </a:solidFill>
                <a:ea typeface="ＭＳ Ｐゴシック" charset="-128"/>
              </a:rPr>
              <a:t>・服装</a:t>
            </a:r>
            <a:r>
              <a:rPr lang="en-US" altLang="ja-JP" sz="1800" smtClean="0">
                <a:solidFill>
                  <a:schemeClr val="tx1"/>
                </a:solidFill>
                <a:ea typeface="ＭＳ Ｐゴシック" charset="-128"/>
              </a:rPr>
              <a:t/>
            </a:r>
            <a:br>
              <a:rPr lang="en-US" altLang="ja-JP" sz="1800" smtClean="0">
                <a:solidFill>
                  <a:schemeClr val="tx1"/>
                </a:solidFill>
                <a:ea typeface="ＭＳ Ｐゴシック" charset="-128"/>
              </a:rPr>
            </a:br>
            <a:r>
              <a:rPr altLang="ja-JP" sz="1800" smtClean="0">
                <a:solidFill>
                  <a:schemeClr val="tx1"/>
                </a:solidFill>
                <a:ea typeface="ＭＳ Ｐゴシック" charset="-128"/>
              </a:rPr>
              <a:t>・マナー</a:t>
            </a:r>
            <a:r>
              <a:rPr lang="en-US" altLang="ja-JP" sz="1800" smtClean="0">
                <a:solidFill>
                  <a:schemeClr val="tx1"/>
                </a:solidFill>
                <a:ea typeface="ＭＳ Ｐゴシック" charset="-128"/>
              </a:rPr>
              <a:t/>
            </a:r>
            <a:br>
              <a:rPr lang="en-US" altLang="ja-JP" sz="1800" smtClean="0">
                <a:solidFill>
                  <a:schemeClr val="tx1"/>
                </a:solidFill>
                <a:ea typeface="ＭＳ Ｐゴシック" charset="-128"/>
              </a:rPr>
            </a:br>
            <a:r>
              <a:rPr altLang="ja-JP" sz="1800" smtClean="0">
                <a:solidFill>
                  <a:schemeClr val="tx1"/>
                </a:solidFill>
                <a:ea typeface="ＭＳ Ｐゴシック" charset="-128"/>
              </a:rPr>
              <a:t>・第一印象</a:t>
            </a:r>
            <a:r>
              <a:rPr lang="en-US" altLang="ja-JP" sz="1800" smtClean="0">
                <a:solidFill>
                  <a:schemeClr val="tx1"/>
                </a:solidFill>
                <a:ea typeface="ＭＳ Ｐゴシック" charset="-128"/>
              </a:rPr>
              <a:t/>
            </a:r>
            <a:br>
              <a:rPr lang="en-US" altLang="ja-JP" sz="1800" smtClean="0">
                <a:solidFill>
                  <a:schemeClr val="tx1"/>
                </a:solidFill>
                <a:ea typeface="ＭＳ Ｐゴシック" charset="-128"/>
              </a:rPr>
            </a:br>
            <a:r>
              <a:rPr altLang="ja-JP" sz="1800" smtClean="0">
                <a:solidFill>
                  <a:schemeClr val="tx1"/>
                </a:solidFill>
                <a:ea typeface="ＭＳ Ｐゴシック" charset="-128"/>
              </a:rPr>
              <a:t>・清潔感</a:t>
            </a:r>
            <a:r>
              <a:rPr lang="en-US" altLang="ja-JP" sz="1800" smtClean="0">
                <a:solidFill>
                  <a:schemeClr val="tx1"/>
                </a:solidFill>
                <a:ea typeface="ＭＳ Ｐゴシック" charset="-128"/>
              </a:rPr>
              <a:t/>
            </a:r>
            <a:br>
              <a:rPr lang="en-US" altLang="ja-JP" sz="1800" smtClean="0">
                <a:solidFill>
                  <a:schemeClr val="tx1"/>
                </a:solidFill>
                <a:ea typeface="ＭＳ Ｐゴシック" charset="-128"/>
              </a:rPr>
            </a:br>
            <a:r>
              <a:rPr altLang="ja-JP" sz="1800" smtClean="0">
                <a:solidFill>
                  <a:schemeClr val="tx1"/>
                </a:solidFill>
                <a:ea typeface="ＭＳ Ｐゴシック" charset="-128"/>
              </a:rPr>
              <a:t>・エントリーシートの内容</a:t>
            </a:r>
            <a:r>
              <a:rPr lang="en-US" altLang="ja-JP" sz="1800" smtClean="0">
                <a:solidFill>
                  <a:schemeClr val="tx1"/>
                </a:solidFill>
                <a:ea typeface="ＭＳ Ｐゴシック" charset="-128"/>
              </a:rPr>
              <a:t/>
            </a:r>
            <a:br>
              <a:rPr lang="en-US" altLang="ja-JP" sz="1800" smtClean="0">
                <a:solidFill>
                  <a:schemeClr val="tx1"/>
                </a:solidFill>
                <a:ea typeface="ＭＳ Ｐゴシック" charset="-128"/>
              </a:rPr>
            </a:br>
            <a:r>
              <a:rPr altLang="ja-JP" sz="1800" smtClean="0">
                <a:solidFill>
                  <a:schemeClr val="tx1"/>
                </a:solidFill>
                <a:ea typeface="ＭＳ Ｐゴシック" charset="-128"/>
              </a:rPr>
              <a:t>・目線</a:t>
            </a:r>
            <a:r>
              <a:rPr lang="en-US" altLang="ja-JP" sz="1800" smtClean="0">
                <a:solidFill>
                  <a:schemeClr val="tx1"/>
                </a:solidFill>
                <a:ea typeface="ＭＳ Ｐゴシック" charset="-128"/>
              </a:rPr>
              <a:t/>
            </a:r>
            <a:br>
              <a:rPr lang="en-US" altLang="ja-JP" sz="1800" smtClean="0">
                <a:solidFill>
                  <a:schemeClr val="tx1"/>
                </a:solidFill>
                <a:ea typeface="ＭＳ Ｐゴシック" charset="-128"/>
              </a:rPr>
            </a:br>
            <a:r>
              <a:rPr altLang="en-US" sz="1800" smtClean="0">
                <a:solidFill>
                  <a:schemeClr val="tx1"/>
                </a:solidFill>
                <a:ea typeface="ＭＳ Ｐゴシック" charset="-128"/>
              </a:rPr>
              <a:t>・コミュニケーション能力</a:t>
            </a:r>
            <a:r>
              <a:rPr lang="en-US" altLang="ja-JP" sz="1800" smtClean="0">
                <a:solidFill>
                  <a:schemeClr val="tx1"/>
                </a:solidFill>
                <a:ea typeface="ＭＳ Ｐゴシック" charset="-128"/>
              </a:rPr>
              <a:t/>
            </a:r>
            <a:br>
              <a:rPr lang="en-US" altLang="ja-JP" sz="1800" smtClean="0">
                <a:solidFill>
                  <a:schemeClr val="tx1"/>
                </a:solidFill>
                <a:ea typeface="ＭＳ Ｐゴシック" charset="-128"/>
              </a:rPr>
            </a:br>
            <a:r>
              <a:rPr altLang="ja-JP" sz="1800" smtClean="0">
                <a:solidFill>
                  <a:schemeClr val="tx1"/>
                </a:solidFill>
                <a:ea typeface="ＭＳ Ｐゴシック" charset="-128"/>
              </a:rPr>
              <a:t>評価</a:t>
            </a:r>
            <a:r>
              <a:rPr lang="en-US" altLang="ja-JP" sz="1800" smtClean="0">
                <a:solidFill>
                  <a:schemeClr val="tx1"/>
                </a:solidFill>
                <a:ea typeface="ＭＳ Ｐゴシック" charset="-128"/>
              </a:rPr>
              <a:t>5</a:t>
            </a:r>
            <a:r>
              <a:rPr altLang="ja-JP" sz="1800" smtClean="0">
                <a:solidFill>
                  <a:schemeClr val="tx1"/>
                </a:solidFill>
                <a:ea typeface="ＭＳ Ｐゴシック" charset="-128"/>
              </a:rPr>
              <a:t>にチェックがついた項目（かなり重要項目）</a:t>
            </a:r>
            <a:r>
              <a:rPr lang="en-US" altLang="ja-JP" sz="1800" smtClean="0">
                <a:solidFill>
                  <a:schemeClr val="tx1"/>
                </a:solidFill>
                <a:ea typeface="ＭＳ Ｐゴシック" charset="-128"/>
              </a:rPr>
              <a:t/>
            </a:r>
            <a:br>
              <a:rPr lang="en-US" altLang="ja-JP" sz="1800" smtClean="0">
                <a:solidFill>
                  <a:schemeClr val="tx1"/>
                </a:solidFill>
                <a:ea typeface="ＭＳ Ｐゴシック" charset="-128"/>
              </a:rPr>
            </a:br>
            <a:r>
              <a:rPr altLang="ja-JP" sz="1800" smtClean="0">
                <a:solidFill>
                  <a:schemeClr val="tx1"/>
                </a:solidFill>
                <a:ea typeface="ＭＳ Ｐゴシック" charset="-128"/>
              </a:rPr>
              <a:t>・態度</a:t>
            </a:r>
            <a:r>
              <a:rPr lang="en-US" altLang="ja-JP" sz="1800" smtClean="0">
                <a:solidFill>
                  <a:schemeClr val="tx1"/>
                </a:solidFill>
                <a:ea typeface="ＭＳ Ｐゴシック" charset="-128"/>
              </a:rPr>
              <a:t/>
            </a:r>
            <a:br>
              <a:rPr lang="en-US" altLang="ja-JP" sz="1800" smtClean="0">
                <a:solidFill>
                  <a:schemeClr val="tx1"/>
                </a:solidFill>
                <a:ea typeface="ＭＳ Ｐゴシック" charset="-128"/>
              </a:rPr>
            </a:br>
            <a:r>
              <a:rPr altLang="ja-JP" sz="1800" smtClean="0">
                <a:solidFill>
                  <a:schemeClr val="tx1"/>
                </a:solidFill>
                <a:ea typeface="ＭＳ Ｐゴシック" charset="-128"/>
              </a:rPr>
              <a:t>・話</a:t>
            </a:r>
            <a:r>
              <a:rPr altLang="en-US" sz="1800" smtClean="0">
                <a:solidFill>
                  <a:schemeClr val="tx1"/>
                </a:solidFill>
                <a:ea typeface="ＭＳ Ｐゴシック" charset="-128"/>
              </a:rPr>
              <a:t>し方</a:t>
            </a:r>
            <a:r>
              <a:rPr lang="en-US" altLang="ja-JP" sz="1800" smtClean="0">
                <a:solidFill>
                  <a:schemeClr val="tx1"/>
                </a:solidFill>
                <a:ea typeface="ＭＳ Ｐゴシック" charset="-128"/>
              </a:rPr>
              <a:t/>
            </a:r>
            <a:br>
              <a:rPr lang="en-US" altLang="ja-JP" sz="1800" smtClean="0">
                <a:solidFill>
                  <a:schemeClr val="tx1"/>
                </a:solidFill>
                <a:ea typeface="ＭＳ Ｐゴシック" charset="-128"/>
              </a:rPr>
            </a:br>
            <a:r>
              <a:rPr altLang="ja-JP" sz="1800" smtClean="0">
                <a:solidFill>
                  <a:schemeClr val="tx1"/>
                </a:solidFill>
                <a:ea typeface="ＭＳ Ｐゴシック" charset="-128"/>
              </a:rPr>
              <a:t>・熱意</a:t>
            </a:r>
            <a:endParaRPr lang="en-US" altLang="ja-JP" sz="1800" smtClean="0">
              <a:solidFill>
                <a:schemeClr val="tx1"/>
              </a:solidFill>
              <a:ea typeface="ＭＳ Ｐゴシック" charset="-128"/>
            </a:endParaRPr>
          </a:p>
        </p:txBody>
      </p:sp>
      <p:sp>
        <p:nvSpPr>
          <p:cNvPr id="6" name="正方形/長方形 5"/>
          <p:cNvSpPr/>
          <p:nvPr/>
        </p:nvSpPr>
        <p:spPr>
          <a:xfrm>
            <a:off x="5146675" y="4346575"/>
            <a:ext cx="6219825" cy="1754188"/>
          </a:xfrm>
          <a:prstGeom prst="rect">
            <a:avLst/>
          </a:prstGeom>
          <a:noFill/>
        </p:spPr>
        <p:txBody>
          <a:bodyPr>
            <a:spAutoFit/>
          </a:bodyPr>
          <a:lstStyle/>
          <a:p>
            <a:pPr algn="ctr" fontAlgn="auto">
              <a:spcBef>
                <a:spcPts val="0"/>
              </a:spcBef>
              <a:spcAft>
                <a:spcPts val="0"/>
              </a:spcAft>
              <a:defRPr/>
            </a:pPr>
            <a:r>
              <a:rPr kumimoji="0" lang="ja-JP" altLang="en-US" sz="5400" dirty="0">
                <a:ln w="0"/>
                <a:effectLst>
                  <a:outerShdw blurRad="38100" dist="19050" dir="2700000" algn="tl" rotWithShape="0">
                    <a:schemeClr val="dk1">
                      <a:alpha val="40000"/>
                    </a:schemeClr>
                  </a:outerShdw>
                </a:effectLst>
                <a:latin typeface="+mn-lt"/>
                <a:ea typeface="+mn-ea"/>
              </a:rPr>
              <a:t>見た目を良くする必要性はある</a:t>
            </a:r>
          </a:p>
        </p:txBody>
      </p:sp>
      <p:sp>
        <p:nvSpPr>
          <p:cNvPr id="7" name="正方形/長方形 6"/>
          <p:cNvSpPr/>
          <p:nvPr/>
        </p:nvSpPr>
        <p:spPr>
          <a:xfrm>
            <a:off x="3830638" y="2228850"/>
            <a:ext cx="7988300" cy="954088"/>
          </a:xfrm>
          <a:prstGeom prst="rect">
            <a:avLst/>
          </a:prstGeom>
          <a:noFill/>
        </p:spPr>
        <p:txBody>
          <a:bodyPr wrap="none">
            <a:spAutoFit/>
          </a:bodyPr>
          <a:lstStyle/>
          <a:p>
            <a:pPr algn="ctr" fontAlgn="auto">
              <a:spcBef>
                <a:spcPts val="0"/>
              </a:spcBef>
              <a:spcAft>
                <a:spcPts val="0"/>
              </a:spcAft>
              <a:defRPr/>
            </a:pPr>
            <a:r>
              <a:rPr kumimoji="0" lang="ja-JP" altLang="ja-JP" sz="2800" dirty="0">
                <a:ln w="0"/>
                <a:solidFill>
                  <a:srgbClr val="FF0000"/>
                </a:solidFill>
                <a:effectLst>
                  <a:outerShdw blurRad="38100" dist="19050" dir="2700000" algn="tl" rotWithShape="0">
                    <a:schemeClr val="dk1">
                      <a:alpha val="40000"/>
                    </a:schemeClr>
                  </a:outerShdw>
                </a:effectLst>
                <a:latin typeface="+mn-lt"/>
                <a:ea typeface="+mn-ea"/>
              </a:rPr>
              <a:t>みため</a:t>
            </a:r>
            <a:r>
              <a:rPr kumimoji="0" lang="ja-JP" altLang="en-US" sz="2800" dirty="0">
                <a:ln w="0"/>
                <a:solidFill>
                  <a:srgbClr val="FF0000"/>
                </a:solidFill>
                <a:effectLst>
                  <a:outerShdw blurRad="38100" dist="19050" dir="2700000" algn="tl" rotWithShape="0">
                    <a:schemeClr val="dk1">
                      <a:alpha val="40000"/>
                    </a:schemeClr>
                  </a:outerShdw>
                </a:effectLst>
                <a:latin typeface="+mn-lt"/>
                <a:ea typeface="+mn-ea"/>
              </a:rPr>
              <a:t>の</a:t>
            </a:r>
            <a:r>
              <a:rPr kumimoji="0" lang="ja-JP" altLang="ja-JP" sz="2800" dirty="0">
                <a:ln w="0"/>
                <a:solidFill>
                  <a:srgbClr val="FF0000"/>
                </a:solidFill>
                <a:effectLst>
                  <a:outerShdw blurRad="38100" dist="19050" dir="2700000" algn="tl" rotWithShape="0">
                    <a:schemeClr val="dk1">
                      <a:alpha val="40000"/>
                    </a:schemeClr>
                  </a:outerShdw>
                </a:effectLst>
                <a:latin typeface="+mn-lt"/>
                <a:ea typeface="+mn-ea"/>
              </a:rPr>
              <a:t>最重要</a:t>
            </a:r>
            <a:r>
              <a:rPr kumimoji="0" lang="ja-JP" altLang="en-US" sz="2800" dirty="0">
                <a:ln w="0"/>
                <a:solidFill>
                  <a:srgbClr val="FF0000"/>
                </a:solidFill>
                <a:effectLst>
                  <a:outerShdw blurRad="38100" dist="19050" dir="2700000" algn="tl" rotWithShape="0">
                    <a:schemeClr val="dk1">
                      <a:alpha val="40000"/>
                    </a:schemeClr>
                  </a:outerShdw>
                </a:effectLst>
                <a:latin typeface="+mn-lt"/>
                <a:ea typeface="+mn-ea"/>
              </a:rPr>
              <a:t>度</a:t>
            </a:r>
            <a:r>
              <a:rPr kumimoji="0" lang="ja-JP" altLang="ja-JP" sz="2800" dirty="0">
                <a:ln w="0"/>
                <a:solidFill>
                  <a:srgbClr val="FF0000"/>
                </a:solidFill>
                <a:effectLst>
                  <a:outerShdw blurRad="38100" dist="19050" dir="2700000" algn="tl" rotWithShape="0">
                    <a:schemeClr val="dk1">
                      <a:alpha val="40000"/>
                    </a:schemeClr>
                  </a:outerShdw>
                </a:effectLst>
                <a:latin typeface="+mn-lt"/>
                <a:ea typeface="+mn-ea"/>
              </a:rPr>
              <a:t>は</a:t>
            </a:r>
            <a:r>
              <a:rPr kumimoji="0" lang="ja-JP" altLang="en-US" sz="2800" dirty="0">
                <a:ln w="0"/>
                <a:solidFill>
                  <a:srgbClr val="FF0000"/>
                </a:solidFill>
                <a:effectLst>
                  <a:outerShdw blurRad="38100" dist="19050" dir="2700000" algn="tl" rotWithShape="0">
                    <a:schemeClr val="dk1">
                      <a:alpha val="40000"/>
                    </a:schemeClr>
                  </a:outerShdw>
                </a:effectLst>
                <a:latin typeface="+mn-lt"/>
                <a:ea typeface="+mn-ea"/>
              </a:rPr>
              <a:t>全体から見るとそれほど高くは</a:t>
            </a:r>
            <a:endParaRPr kumimoji="0" lang="en-US" altLang="ja-JP" sz="2800" dirty="0">
              <a:ln w="0"/>
              <a:solidFill>
                <a:srgbClr val="FF0000"/>
              </a:solidFill>
              <a:effectLst>
                <a:outerShdw blurRad="38100" dist="19050" dir="2700000" algn="tl" rotWithShape="0">
                  <a:schemeClr val="dk1">
                    <a:alpha val="40000"/>
                  </a:schemeClr>
                </a:outerShdw>
              </a:effectLst>
              <a:latin typeface="+mn-lt"/>
              <a:ea typeface="+mn-ea"/>
            </a:endParaRPr>
          </a:p>
          <a:p>
            <a:pPr algn="ctr" fontAlgn="auto">
              <a:spcBef>
                <a:spcPts val="0"/>
              </a:spcBef>
              <a:spcAft>
                <a:spcPts val="0"/>
              </a:spcAft>
              <a:defRPr/>
            </a:pPr>
            <a:r>
              <a:rPr kumimoji="0" lang="ja-JP" altLang="en-US" sz="2800" dirty="0">
                <a:ln w="0"/>
                <a:solidFill>
                  <a:srgbClr val="FF0000"/>
                </a:solidFill>
                <a:effectLst>
                  <a:outerShdw blurRad="38100" dist="19050" dir="2700000" algn="tl" rotWithShape="0">
                    <a:schemeClr val="dk1">
                      <a:alpha val="40000"/>
                    </a:schemeClr>
                  </a:outerShdw>
                </a:effectLst>
                <a:latin typeface="+mn-lt"/>
                <a:ea typeface="+mn-ea"/>
              </a:rPr>
              <a:t>ないが</a:t>
            </a:r>
            <a:r>
              <a:rPr kumimoji="0" lang="ja-JP" altLang="ja-JP" sz="2800" dirty="0">
                <a:ln w="0"/>
                <a:solidFill>
                  <a:srgbClr val="FF0000"/>
                </a:solidFill>
                <a:effectLst>
                  <a:outerShdw blurRad="38100" dist="19050" dir="2700000" algn="tl" rotWithShape="0">
                    <a:schemeClr val="dk1">
                      <a:alpha val="40000"/>
                    </a:schemeClr>
                  </a:outerShdw>
                </a:effectLst>
                <a:latin typeface="+mn-lt"/>
                <a:ea typeface="+mn-ea"/>
              </a:rPr>
              <a:t>出身大学や大学時代の勉強量よりも大切</a:t>
            </a:r>
            <a:endParaRPr kumimoji="0" lang="ja-JP" altLang="en-US" sz="2800" dirty="0">
              <a:ln w="0"/>
              <a:solidFill>
                <a:srgbClr val="FF0000"/>
              </a:solidFill>
              <a:effectLst>
                <a:outerShdw blurRad="38100" dist="19050" dir="2700000" algn="tl" rotWithShape="0">
                  <a:schemeClr val="dk1">
                    <a:alpha val="40000"/>
                  </a:schemeClr>
                </a:outerShdw>
              </a:effectLst>
              <a:latin typeface="+mn-lt"/>
              <a:ea typeface="+mn-ea"/>
            </a:endParaRPr>
          </a:p>
        </p:txBody>
      </p:sp>
      <p:sp>
        <p:nvSpPr>
          <p:cNvPr id="8" name="正方形/長方形 7"/>
          <p:cNvSpPr/>
          <p:nvPr/>
        </p:nvSpPr>
        <p:spPr>
          <a:xfrm>
            <a:off x="3960813" y="3430588"/>
            <a:ext cx="7866062" cy="954087"/>
          </a:xfrm>
          <a:prstGeom prst="rect">
            <a:avLst/>
          </a:prstGeom>
          <a:noFill/>
        </p:spPr>
        <p:txBody>
          <a:bodyPr wrap="none">
            <a:spAutoFit/>
          </a:bodyPr>
          <a:lstStyle/>
          <a:p>
            <a:pPr algn="ctr" fontAlgn="auto">
              <a:spcBef>
                <a:spcPts val="0"/>
              </a:spcBef>
              <a:spcAft>
                <a:spcPts val="0"/>
              </a:spcAft>
              <a:defRPr/>
            </a:pPr>
            <a:r>
              <a:rPr kumimoji="0" lang="ja-JP" altLang="ja-JP" sz="2800" dirty="0">
                <a:ln w="0"/>
                <a:solidFill>
                  <a:srgbClr val="FF0000"/>
                </a:solidFill>
                <a:effectLst>
                  <a:outerShdw blurRad="38100" dist="19050" dir="2700000" algn="tl" rotWithShape="0">
                    <a:schemeClr val="dk1">
                      <a:alpha val="40000"/>
                    </a:schemeClr>
                  </a:outerShdw>
                </a:effectLst>
                <a:latin typeface="+mn-lt"/>
                <a:ea typeface="+mn-ea"/>
              </a:rPr>
              <a:t>熱意の表れ</a:t>
            </a:r>
            <a:r>
              <a:rPr kumimoji="0" lang="ja-JP" altLang="en-US" sz="2800" dirty="0">
                <a:ln w="0"/>
                <a:solidFill>
                  <a:srgbClr val="FF0000"/>
                </a:solidFill>
                <a:effectLst>
                  <a:outerShdw blurRad="38100" dist="19050" dir="2700000" algn="tl" rotWithShape="0">
                    <a:schemeClr val="dk1">
                      <a:alpha val="40000"/>
                    </a:schemeClr>
                  </a:outerShdw>
                </a:effectLst>
                <a:latin typeface="+mn-lt"/>
                <a:ea typeface="+mn-ea"/>
              </a:rPr>
              <a:t>としてアピールできるのが見た目である</a:t>
            </a:r>
            <a:r>
              <a:rPr kumimoji="0" lang="en-US" altLang="ja-JP" sz="2800" dirty="0">
                <a:ln w="0"/>
                <a:solidFill>
                  <a:srgbClr val="FF0000"/>
                </a:solidFill>
                <a:effectLst>
                  <a:outerShdw blurRad="38100" dist="19050" dir="2700000" algn="tl" rotWithShape="0">
                    <a:schemeClr val="dk1">
                      <a:alpha val="40000"/>
                    </a:schemeClr>
                  </a:outerShdw>
                </a:effectLst>
                <a:latin typeface="+mn-lt"/>
                <a:ea typeface="+mn-ea"/>
              </a:rPr>
              <a:t/>
            </a:r>
            <a:br>
              <a:rPr kumimoji="0" lang="en-US" altLang="ja-JP" sz="2800" dirty="0">
                <a:ln w="0"/>
                <a:solidFill>
                  <a:srgbClr val="FF0000"/>
                </a:solidFill>
                <a:effectLst>
                  <a:outerShdw blurRad="38100" dist="19050" dir="2700000" algn="tl" rotWithShape="0">
                    <a:schemeClr val="dk1">
                      <a:alpha val="40000"/>
                    </a:schemeClr>
                  </a:outerShdw>
                </a:effectLst>
                <a:latin typeface="+mn-lt"/>
                <a:ea typeface="+mn-ea"/>
              </a:rPr>
            </a:br>
            <a:r>
              <a:rPr kumimoji="0" lang="ja-JP" altLang="en-US" sz="2800" dirty="0">
                <a:ln w="0"/>
                <a:solidFill>
                  <a:srgbClr val="FF0000"/>
                </a:solidFill>
                <a:effectLst>
                  <a:outerShdw blurRad="38100" dist="19050" dir="2700000" algn="tl" rotWithShape="0">
                    <a:schemeClr val="dk1">
                      <a:alpha val="40000"/>
                    </a:schemeClr>
                  </a:outerShdw>
                </a:effectLst>
                <a:latin typeface="+mn-lt"/>
                <a:ea typeface="+mn-ea"/>
              </a:rPr>
              <a:t>↓</a:t>
            </a:r>
            <a:endParaRPr kumimoji="0" lang="en-US" altLang="ja-JP" sz="2800" dirty="0">
              <a:ln w="0"/>
              <a:solidFill>
                <a:srgbClr val="FF0000"/>
              </a:solidFill>
              <a:effectLst>
                <a:outerShdw blurRad="38100" dist="19050" dir="2700000" algn="tl" rotWithShape="0">
                  <a:schemeClr val="dk1">
                    <a:alpha val="40000"/>
                  </a:schemeClr>
                </a:outerShdw>
              </a:effectLst>
              <a:latin typeface="+mn-lt"/>
              <a:ea typeface="+mn-ea"/>
            </a:endParaRPr>
          </a:p>
        </p:txBody>
      </p:sp>
      <p:cxnSp>
        <p:nvCxnSpPr>
          <p:cNvPr id="5" name="直線コネクタ 4"/>
          <p:cNvCxnSpPr/>
          <p:nvPr/>
        </p:nvCxnSpPr>
        <p:spPr>
          <a:xfrm>
            <a:off x="593725" y="3182938"/>
            <a:ext cx="127952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593725" y="3598863"/>
            <a:ext cx="127952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93725" y="6435725"/>
            <a:ext cx="127952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42" presetClass="entr" presetSubtype="0"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anim calcmode="lin" valueType="num">
                                      <p:cBhvr>
                                        <p:cTn id="2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a:spLocks noGrp="1"/>
          </p:cNvSpPr>
          <p:nvPr>
            <p:ph type="sldNum" sz="quarter" idx="12"/>
          </p:nvPr>
        </p:nvSpPr>
        <p:spPr/>
        <p:txBody>
          <a:bodyPr/>
          <a:lstStyle/>
          <a:p>
            <a:pPr>
              <a:defRPr/>
            </a:pPr>
            <a:fld id="{FF5318D5-8EA0-47EC-A970-B1789C50D780}" type="slidenum">
              <a:rPr lang="en-US" altLang="ja-JP"/>
              <a:pPr>
                <a:defRPr/>
              </a:pPr>
              <a:t>2</a:t>
            </a:fld>
            <a:endParaRPr/>
          </a:p>
        </p:txBody>
      </p:sp>
      <p:sp>
        <p:nvSpPr>
          <p:cNvPr id="16385" name="タイトル 1"/>
          <p:cNvSpPr>
            <a:spLocks noGrp="1"/>
          </p:cNvSpPr>
          <p:nvPr>
            <p:ph type="title"/>
          </p:nvPr>
        </p:nvSpPr>
        <p:spPr>
          <a:xfrm>
            <a:off x="222250" y="36513"/>
            <a:ext cx="11622088" cy="1209675"/>
          </a:xfrm>
        </p:spPr>
        <p:txBody>
          <a:bodyPr/>
          <a:lstStyle/>
          <a:p>
            <a:pPr eaLnBrk="1" hangingPunct="1"/>
            <a:r>
              <a:rPr altLang="en-US" sz="4800" smtClean="0">
                <a:ea typeface="ＭＳ Ｐゴシック" charset="-128"/>
              </a:rPr>
              <a:t>安売りしない！就活メニューのご提案</a:t>
            </a:r>
          </a:p>
        </p:txBody>
      </p:sp>
      <p:sp>
        <p:nvSpPr>
          <p:cNvPr id="5" name="テキスト ボックス 4"/>
          <p:cNvSpPr txBox="1">
            <a:spLocks noChangeArrowheads="1"/>
          </p:cNvSpPr>
          <p:nvPr/>
        </p:nvSpPr>
        <p:spPr bwMode="auto">
          <a:xfrm>
            <a:off x="968375" y="1512888"/>
            <a:ext cx="10514013" cy="4154487"/>
          </a:xfrm>
          <a:prstGeom prst="rect">
            <a:avLst/>
          </a:prstGeom>
          <a:noFill/>
          <a:ln w="9525">
            <a:noFill/>
            <a:miter lim="800000"/>
            <a:headEnd/>
            <a:tailEnd/>
          </a:ln>
        </p:spPr>
        <p:txBody>
          <a:bodyPr>
            <a:spAutoFit/>
          </a:bodyPr>
          <a:lstStyle/>
          <a:p>
            <a:r>
              <a:rPr lang="ja-JP" altLang="en-US" sz="4400">
                <a:latin typeface="Segoe UI" pitchFamily="34" charset="0"/>
              </a:rPr>
              <a:t>就活カウンセリングカット　</a:t>
            </a:r>
            <a:r>
              <a:rPr lang="en-US" altLang="ja-JP" sz="4400">
                <a:latin typeface="Segoe UI" pitchFamily="34" charset="0"/>
              </a:rPr>
              <a:t>+1000</a:t>
            </a:r>
            <a:r>
              <a:rPr lang="ja-JP" altLang="en-US" sz="4400">
                <a:latin typeface="Segoe UI" pitchFamily="34" charset="0"/>
              </a:rPr>
              <a:t>円</a:t>
            </a:r>
            <a:endParaRPr lang="en-US" altLang="ja-JP" sz="4400">
              <a:latin typeface="Segoe UI" pitchFamily="34" charset="0"/>
            </a:endParaRPr>
          </a:p>
          <a:p>
            <a:r>
              <a:rPr lang="ja-JP" altLang="en-US" sz="4400">
                <a:latin typeface="Segoe UI" pitchFamily="34" charset="0"/>
              </a:rPr>
              <a:t>就活シェービング　　　　　</a:t>
            </a:r>
            <a:r>
              <a:rPr lang="en-US" altLang="ja-JP" sz="4400">
                <a:latin typeface="Segoe UI" pitchFamily="34" charset="0"/>
              </a:rPr>
              <a:t>+1000</a:t>
            </a:r>
            <a:r>
              <a:rPr lang="ja-JP" altLang="en-US" sz="4400">
                <a:latin typeface="Segoe UI" pitchFamily="34" charset="0"/>
              </a:rPr>
              <a:t>円</a:t>
            </a:r>
            <a:endParaRPr lang="en-US" altLang="ja-JP" sz="4400">
              <a:latin typeface="Segoe UI" pitchFamily="34" charset="0"/>
            </a:endParaRPr>
          </a:p>
          <a:p>
            <a:r>
              <a:rPr lang="ja-JP" altLang="en-US" sz="4400">
                <a:latin typeface="Segoe UI" pitchFamily="34" charset="0"/>
              </a:rPr>
              <a:t>就活眉カット　　　　　　　</a:t>
            </a:r>
            <a:r>
              <a:rPr lang="en-US" altLang="ja-JP" sz="4400">
                <a:latin typeface="Segoe UI" pitchFamily="34" charset="0"/>
              </a:rPr>
              <a:t>+1000</a:t>
            </a:r>
            <a:r>
              <a:rPr lang="ja-JP" altLang="en-US" sz="4400">
                <a:latin typeface="Segoe UI" pitchFamily="34" charset="0"/>
              </a:rPr>
              <a:t>円</a:t>
            </a:r>
            <a:endParaRPr lang="en-US" altLang="ja-JP" sz="4400">
              <a:latin typeface="Segoe UI" pitchFamily="34" charset="0"/>
            </a:endParaRPr>
          </a:p>
          <a:p>
            <a:r>
              <a:rPr lang="ja-JP" altLang="en-US" sz="4400">
                <a:latin typeface="Segoe UI" pitchFamily="34" charset="0"/>
              </a:rPr>
              <a:t>面接当日シャンプーセット　</a:t>
            </a:r>
            <a:r>
              <a:rPr lang="en-US" altLang="ja-JP" sz="4400">
                <a:latin typeface="Segoe UI" pitchFamily="34" charset="0"/>
              </a:rPr>
              <a:t>+1500</a:t>
            </a:r>
            <a:r>
              <a:rPr lang="ja-JP" altLang="en-US" sz="4400">
                <a:latin typeface="Segoe UI" pitchFamily="34" charset="0"/>
              </a:rPr>
              <a:t>円</a:t>
            </a:r>
            <a:endParaRPr lang="en-US" altLang="ja-JP" sz="4400">
              <a:latin typeface="Segoe UI" pitchFamily="34" charset="0"/>
            </a:endParaRPr>
          </a:p>
          <a:p>
            <a:r>
              <a:rPr lang="ja-JP" altLang="en-US" sz="4400">
                <a:latin typeface="Segoe UI" pitchFamily="34" charset="0"/>
              </a:rPr>
              <a:t>面接当日へアセット　　　　</a:t>
            </a:r>
            <a:r>
              <a:rPr lang="en-US" altLang="ja-JP" sz="4400">
                <a:latin typeface="Segoe UI" pitchFamily="34" charset="0"/>
              </a:rPr>
              <a:t>+1000</a:t>
            </a:r>
            <a:r>
              <a:rPr lang="ja-JP" altLang="en-US" sz="4400">
                <a:latin typeface="Segoe UI" pitchFamily="34" charset="0"/>
              </a:rPr>
              <a:t>円</a:t>
            </a:r>
            <a:endParaRPr lang="en-US" altLang="ja-JP" sz="4400">
              <a:latin typeface="Segoe UI" pitchFamily="34" charset="0"/>
            </a:endParaRPr>
          </a:p>
          <a:p>
            <a:r>
              <a:rPr lang="ja-JP" altLang="en-US" sz="4400">
                <a:latin typeface="Segoe UI" pitchFamily="34" charset="0"/>
              </a:rPr>
              <a:t>面接前日調整カット　　　　</a:t>
            </a:r>
            <a:r>
              <a:rPr lang="en-US" altLang="ja-JP" sz="4400">
                <a:latin typeface="Segoe UI" pitchFamily="34" charset="0"/>
              </a:rPr>
              <a:t>+1000</a:t>
            </a:r>
            <a:r>
              <a:rPr lang="ja-JP" altLang="en-US" sz="4400">
                <a:latin typeface="Segoe UI" pitchFamily="34" charset="0"/>
              </a:rPr>
              <a:t>円</a:t>
            </a:r>
          </a:p>
        </p:txBody>
      </p:sp>
      <p:sp>
        <p:nvSpPr>
          <p:cNvPr id="6" name="左大かっこ 5"/>
          <p:cNvSpPr/>
          <p:nvPr/>
        </p:nvSpPr>
        <p:spPr>
          <a:xfrm>
            <a:off x="577850" y="1827213"/>
            <a:ext cx="269875" cy="352425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cxnSp>
        <p:nvCxnSpPr>
          <p:cNvPr id="7" name="直線コネクタ 6"/>
          <p:cNvCxnSpPr/>
          <p:nvPr/>
        </p:nvCxnSpPr>
        <p:spPr>
          <a:xfrm>
            <a:off x="577850" y="5667375"/>
            <a:ext cx="9745663" cy="0"/>
          </a:xfrm>
          <a:prstGeom prst="line">
            <a:avLst/>
          </a:prstGeom>
          <a:ln/>
        </p:spPr>
        <p:style>
          <a:lnRef idx="3">
            <a:schemeClr val="dk1"/>
          </a:lnRef>
          <a:fillRef idx="0">
            <a:schemeClr val="dk1"/>
          </a:fillRef>
          <a:effectRef idx="2">
            <a:schemeClr val="dk1"/>
          </a:effectRef>
          <a:fontRef idx="minor">
            <a:schemeClr val="tx1"/>
          </a:fontRef>
        </p:style>
      </p:cxnSp>
      <p:sp>
        <p:nvSpPr>
          <p:cNvPr id="8" name="テキスト ボックス 7"/>
          <p:cNvSpPr txBox="1">
            <a:spLocks noChangeArrowheads="1"/>
          </p:cNvSpPr>
          <p:nvPr/>
        </p:nvSpPr>
        <p:spPr bwMode="auto">
          <a:xfrm>
            <a:off x="7788275" y="5667375"/>
            <a:ext cx="2625725" cy="922338"/>
          </a:xfrm>
          <a:prstGeom prst="rect">
            <a:avLst/>
          </a:prstGeom>
          <a:noFill/>
          <a:ln w="9525">
            <a:noFill/>
            <a:miter lim="800000"/>
            <a:headEnd/>
            <a:tailEnd/>
          </a:ln>
        </p:spPr>
        <p:txBody>
          <a:bodyPr wrap="none">
            <a:spAutoFit/>
          </a:bodyPr>
          <a:lstStyle/>
          <a:p>
            <a:r>
              <a:rPr lang="en-US" altLang="ja-JP" sz="5400">
                <a:solidFill>
                  <a:srgbClr val="FF0000"/>
                </a:solidFill>
                <a:latin typeface="Segoe UI" pitchFamily="34" charset="0"/>
              </a:rPr>
              <a:t>+6500</a:t>
            </a:r>
            <a:r>
              <a:rPr lang="ja-JP" altLang="en-US" sz="5400">
                <a:solidFill>
                  <a:srgbClr val="FF0000"/>
                </a:solidFill>
                <a:latin typeface="Segoe UI" pitchFamily="34" charset="0"/>
              </a:rPr>
              <a:t>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5"/>
          <p:cNvSpPr>
            <a:spLocks noGrp="1"/>
          </p:cNvSpPr>
          <p:nvPr>
            <p:ph type="sldNum" sz="quarter" idx="12"/>
          </p:nvPr>
        </p:nvSpPr>
        <p:spPr/>
        <p:txBody>
          <a:bodyPr/>
          <a:lstStyle/>
          <a:p>
            <a:pPr>
              <a:defRPr/>
            </a:pPr>
            <a:fld id="{3059992A-CC7C-4723-A884-8B7C365B349E}" type="slidenum">
              <a:rPr lang="en-US" altLang="ja-JP"/>
              <a:pPr>
                <a:defRPr/>
              </a:pPr>
              <a:t>20</a:t>
            </a:fld>
            <a:endParaRPr/>
          </a:p>
        </p:txBody>
      </p:sp>
      <p:sp>
        <p:nvSpPr>
          <p:cNvPr id="34817" name="タイトル 1"/>
          <p:cNvSpPr>
            <a:spLocks noGrp="1"/>
          </p:cNvSpPr>
          <p:nvPr>
            <p:ph type="title"/>
          </p:nvPr>
        </p:nvSpPr>
        <p:spPr>
          <a:xfrm>
            <a:off x="604838" y="0"/>
            <a:ext cx="10748962" cy="1208088"/>
          </a:xfrm>
        </p:spPr>
        <p:txBody>
          <a:bodyPr/>
          <a:lstStyle/>
          <a:p>
            <a:pPr eaLnBrk="1" hangingPunct="1"/>
            <a:r>
              <a:rPr altLang="ja-JP" smtClean="0">
                <a:ea typeface="ＭＳ Ｐゴシック" charset="-128"/>
              </a:rPr>
              <a:t>質問２</a:t>
            </a:r>
            <a:br>
              <a:rPr altLang="ja-JP" smtClean="0">
                <a:ea typeface="ＭＳ Ｐゴシック" charset="-128"/>
              </a:rPr>
            </a:br>
            <a:r>
              <a:rPr altLang="ja-JP" smtClean="0">
                <a:ea typeface="ＭＳ Ｐゴシック" charset="-128"/>
              </a:rPr>
              <a:t>面接時の髪の長さの許容範囲（○×形式）</a:t>
            </a:r>
            <a:endParaRPr altLang="en-US" smtClean="0">
              <a:ea typeface="ＭＳ Ｐゴシック" charset="-128"/>
            </a:endParaRPr>
          </a:p>
        </p:txBody>
      </p:sp>
      <p:pic>
        <p:nvPicPr>
          <p:cNvPr id="34818" name="図 3"/>
          <p:cNvPicPr>
            <a:picLocks noChangeAspect="1"/>
          </p:cNvPicPr>
          <p:nvPr/>
        </p:nvPicPr>
        <p:blipFill>
          <a:blip r:embed="rId2"/>
          <a:srcRect/>
          <a:stretch>
            <a:fillRect/>
          </a:stretch>
        </p:blipFill>
        <p:spPr bwMode="auto">
          <a:xfrm>
            <a:off x="735013" y="1689100"/>
            <a:ext cx="10785475" cy="3836988"/>
          </a:xfrm>
          <a:prstGeom prst="rect">
            <a:avLst/>
          </a:prstGeom>
          <a:noFill/>
          <a:ln w="9525">
            <a:noFill/>
            <a:miter lim="800000"/>
            <a:headEnd/>
            <a:tailEnd/>
          </a:ln>
        </p:spPr>
      </p:pic>
      <p:sp>
        <p:nvSpPr>
          <p:cNvPr id="6" name="テキスト ボックス 5"/>
          <p:cNvSpPr txBox="1">
            <a:spLocks noChangeArrowheads="1"/>
          </p:cNvSpPr>
          <p:nvPr/>
        </p:nvSpPr>
        <p:spPr bwMode="auto">
          <a:xfrm>
            <a:off x="735013" y="5345113"/>
            <a:ext cx="1624012" cy="922337"/>
          </a:xfrm>
          <a:prstGeom prst="rect">
            <a:avLst/>
          </a:prstGeom>
          <a:noFill/>
          <a:ln w="9525">
            <a:noFill/>
            <a:miter lim="800000"/>
            <a:headEnd/>
            <a:tailEnd/>
          </a:ln>
        </p:spPr>
        <p:txBody>
          <a:bodyPr wrap="none">
            <a:spAutoFit/>
          </a:bodyPr>
          <a:lstStyle/>
          <a:p>
            <a:r>
              <a:rPr lang="en-US" altLang="ja-JP" sz="5400">
                <a:latin typeface="Segoe UI" pitchFamily="34" charset="0"/>
              </a:rPr>
              <a:t>20</a:t>
            </a:r>
            <a:r>
              <a:rPr lang="ja-JP" altLang="en-US" sz="5400">
                <a:latin typeface="Segoe UI" pitchFamily="34" charset="0"/>
              </a:rPr>
              <a:t>％</a:t>
            </a:r>
          </a:p>
        </p:txBody>
      </p:sp>
      <p:sp>
        <p:nvSpPr>
          <p:cNvPr id="8" name="テキスト ボックス 7"/>
          <p:cNvSpPr txBox="1">
            <a:spLocks noChangeArrowheads="1"/>
          </p:cNvSpPr>
          <p:nvPr/>
        </p:nvSpPr>
        <p:spPr bwMode="auto">
          <a:xfrm>
            <a:off x="2547938" y="5345113"/>
            <a:ext cx="1624012" cy="922337"/>
          </a:xfrm>
          <a:prstGeom prst="rect">
            <a:avLst/>
          </a:prstGeom>
          <a:noFill/>
          <a:ln w="9525">
            <a:noFill/>
            <a:miter lim="800000"/>
            <a:headEnd/>
            <a:tailEnd/>
          </a:ln>
        </p:spPr>
        <p:txBody>
          <a:bodyPr wrap="none">
            <a:spAutoFit/>
          </a:bodyPr>
          <a:lstStyle/>
          <a:p>
            <a:r>
              <a:rPr lang="en-US" altLang="ja-JP" sz="5400">
                <a:latin typeface="Segoe UI" pitchFamily="34" charset="0"/>
              </a:rPr>
              <a:t>79</a:t>
            </a:r>
            <a:r>
              <a:rPr lang="ja-JP" altLang="en-US" sz="5400">
                <a:latin typeface="Segoe UI" pitchFamily="34" charset="0"/>
              </a:rPr>
              <a:t>％</a:t>
            </a:r>
          </a:p>
        </p:txBody>
      </p:sp>
      <p:sp>
        <p:nvSpPr>
          <p:cNvPr id="9" name="テキスト ボックス 8"/>
          <p:cNvSpPr txBox="1">
            <a:spLocks noChangeArrowheads="1"/>
          </p:cNvSpPr>
          <p:nvPr/>
        </p:nvSpPr>
        <p:spPr bwMode="auto">
          <a:xfrm>
            <a:off x="4260850" y="5345113"/>
            <a:ext cx="1624013" cy="922337"/>
          </a:xfrm>
          <a:prstGeom prst="rect">
            <a:avLst/>
          </a:prstGeom>
          <a:noFill/>
          <a:ln w="9525">
            <a:noFill/>
            <a:miter lim="800000"/>
            <a:headEnd/>
            <a:tailEnd/>
          </a:ln>
        </p:spPr>
        <p:txBody>
          <a:bodyPr wrap="none">
            <a:spAutoFit/>
          </a:bodyPr>
          <a:lstStyle/>
          <a:p>
            <a:r>
              <a:rPr lang="en-US" altLang="ja-JP" sz="5400">
                <a:latin typeface="Segoe UI" pitchFamily="34" charset="0"/>
              </a:rPr>
              <a:t>86</a:t>
            </a:r>
            <a:r>
              <a:rPr lang="ja-JP" altLang="en-US" sz="5400">
                <a:latin typeface="Segoe UI" pitchFamily="34" charset="0"/>
              </a:rPr>
              <a:t>％</a:t>
            </a:r>
          </a:p>
        </p:txBody>
      </p:sp>
      <p:sp>
        <p:nvSpPr>
          <p:cNvPr id="10" name="テキスト ボックス 9"/>
          <p:cNvSpPr txBox="1">
            <a:spLocks noChangeArrowheads="1"/>
          </p:cNvSpPr>
          <p:nvPr/>
        </p:nvSpPr>
        <p:spPr bwMode="auto">
          <a:xfrm>
            <a:off x="6021388" y="5345113"/>
            <a:ext cx="1579562" cy="922337"/>
          </a:xfrm>
          <a:prstGeom prst="rect">
            <a:avLst/>
          </a:prstGeom>
          <a:noFill/>
          <a:ln w="9525">
            <a:noFill/>
            <a:miter lim="800000"/>
            <a:headEnd/>
            <a:tailEnd/>
          </a:ln>
        </p:spPr>
        <p:txBody>
          <a:bodyPr wrap="none">
            <a:spAutoFit/>
          </a:bodyPr>
          <a:lstStyle/>
          <a:p>
            <a:r>
              <a:rPr lang="en-US" altLang="ja-JP" sz="5400">
                <a:latin typeface="Segoe UI" pitchFamily="34" charset="0"/>
              </a:rPr>
              <a:t>77</a:t>
            </a:r>
            <a:r>
              <a:rPr lang="ja-JP" altLang="en-US" sz="5400">
                <a:latin typeface="Segoe UI" pitchFamily="34" charset="0"/>
              </a:rPr>
              <a:t>％</a:t>
            </a:r>
          </a:p>
        </p:txBody>
      </p:sp>
      <p:sp>
        <p:nvSpPr>
          <p:cNvPr id="11" name="テキスト ボックス 10"/>
          <p:cNvSpPr txBox="1">
            <a:spLocks noChangeArrowheads="1"/>
          </p:cNvSpPr>
          <p:nvPr/>
        </p:nvSpPr>
        <p:spPr bwMode="auto">
          <a:xfrm>
            <a:off x="7956550" y="5345113"/>
            <a:ext cx="1579563" cy="922337"/>
          </a:xfrm>
          <a:prstGeom prst="rect">
            <a:avLst/>
          </a:prstGeom>
          <a:noFill/>
          <a:ln w="9525">
            <a:noFill/>
            <a:miter lim="800000"/>
            <a:headEnd/>
            <a:tailEnd/>
          </a:ln>
        </p:spPr>
        <p:txBody>
          <a:bodyPr wrap="none">
            <a:spAutoFit/>
          </a:bodyPr>
          <a:lstStyle/>
          <a:p>
            <a:r>
              <a:rPr lang="en-US" altLang="ja-JP" sz="5400">
                <a:latin typeface="Segoe UI" pitchFamily="34" charset="0"/>
              </a:rPr>
              <a:t>68</a:t>
            </a:r>
            <a:r>
              <a:rPr lang="ja-JP" altLang="en-US" sz="5400">
                <a:latin typeface="Segoe UI" pitchFamily="34" charset="0"/>
              </a:rPr>
              <a:t>％</a:t>
            </a:r>
          </a:p>
        </p:txBody>
      </p:sp>
      <p:sp>
        <p:nvSpPr>
          <p:cNvPr id="12" name="テキスト ボックス 11"/>
          <p:cNvSpPr txBox="1">
            <a:spLocks noChangeArrowheads="1"/>
          </p:cNvSpPr>
          <p:nvPr/>
        </p:nvSpPr>
        <p:spPr bwMode="auto">
          <a:xfrm>
            <a:off x="9896475" y="5345113"/>
            <a:ext cx="1579563" cy="922337"/>
          </a:xfrm>
          <a:prstGeom prst="rect">
            <a:avLst/>
          </a:prstGeom>
          <a:noFill/>
          <a:ln w="9525">
            <a:noFill/>
            <a:miter lim="800000"/>
            <a:headEnd/>
            <a:tailEnd/>
          </a:ln>
        </p:spPr>
        <p:txBody>
          <a:bodyPr wrap="none">
            <a:spAutoFit/>
          </a:bodyPr>
          <a:lstStyle/>
          <a:p>
            <a:r>
              <a:rPr lang="en-US" altLang="ja-JP" sz="5400">
                <a:latin typeface="Segoe UI" pitchFamily="34" charset="0"/>
              </a:rPr>
              <a:t>21</a:t>
            </a:r>
            <a:r>
              <a:rPr lang="ja-JP" altLang="en-US" sz="5400">
                <a:latin typeface="Segoe UI" pitchFamily="34" charset="0"/>
              </a:rPr>
              <a:t>％</a:t>
            </a:r>
          </a:p>
        </p:txBody>
      </p:sp>
      <p:sp>
        <p:nvSpPr>
          <p:cNvPr id="5" name="円/楕円 4"/>
          <p:cNvSpPr/>
          <p:nvPr/>
        </p:nvSpPr>
        <p:spPr>
          <a:xfrm>
            <a:off x="2236788" y="2584450"/>
            <a:ext cx="1681162" cy="16795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円/楕円 12"/>
          <p:cNvSpPr/>
          <p:nvPr/>
        </p:nvSpPr>
        <p:spPr>
          <a:xfrm>
            <a:off x="4014788" y="2584450"/>
            <a:ext cx="1679575" cy="16795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5"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5"/>
          <p:cNvSpPr>
            <a:spLocks noGrp="1"/>
          </p:cNvSpPr>
          <p:nvPr>
            <p:ph type="sldNum" sz="quarter" idx="12"/>
          </p:nvPr>
        </p:nvSpPr>
        <p:spPr/>
        <p:txBody>
          <a:bodyPr/>
          <a:lstStyle/>
          <a:p>
            <a:pPr>
              <a:defRPr/>
            </a:pPr>
            <a:fld id="{81ABD9D5-D702-45AD-92A4-BD00D926740D}" type="slidenum">
              <a:rPr lang="en-US" altLang="ja-JP"/>
              <a:pPr>
                <a:defRPr/>
              </a:pPr>
              <a:t>21</a:t>
            </a:fld>
            <a:endParaRPr/>
          </a:p>
        </p:txBody>
      </p:sp>
      <p:sp>
        <p:nvSpPr>
          <p:cNvPr id="35841" name="タイトル 1"/>
          <p:cNvSpPr>
            <a:spLocks noGrp="1"/>
          </p:cNvSpPr>
          <p:nvPr>
            <p:ph type="title"/>
          </p:nvPr>
        </p:nvSpPr>
        <p:spPr>
          <a:xfrm>
            <a:off x="604838" y="0"/>
            <a:ext cx="10748962" cy="1208088"/>
          </a:xfrm>
        </p:spPr>
        <p:txBody>
          <a:bodyPr/>
          <a:lstStyle/>
          <a:p>
            <a:pPr eaLnBrk="1" hangingPunct="1"/>
            <a:r>
              <a:rPr altLang="ja-JP" smtClean="0">
                <a:ea typeface="ＭＳ Ｐゴシック" charset="-128"/>
              </a:rPr>
              <a:t>質問３</a:t>
            </a:r>
            <a:br>
              <a:rPr altLang="ja-JP" smtClean="0">
                <a:ea typeface="ＭＳ Ｐゴシック" charset="-128"/>
              </a:rPr>
            </a:br>
            <a:r>
              <a:rPr altLang="ja-JP" smtClean="0">
                <a:ea typeface="ＭＳ Ｐゴシック" charset="-128"/>
              </a:rPr>
              <a:t>面接時の髪色について</a:t>
            </a:r>
            <a:r>
              <a:rPr altLang="en-US" smtClean="0">
                <a:ea typeface="ＭＳ Ｐゴシック" charset="-128"/>
              </a:rPr>
              <a:t>、どこからダメですか？</a:t>
            </a:r>
          </a:p>
        </p:txBody>
      </p:sp>
      <p:pic>
        <p:nvPicPr>
          <p:cNvPr id="35842" name="図 3"/>
          <p:cNvPicPr>
            <a:picLocks noChangeAspect="1"/>
          </p:cNvPicPr>
          <p:nvPr/>
        </p:nvPicPr>
        <p:blipFill>
          <a:blip r:embed="rId2"/>
          <a:srcRect/>
          <a:stretch>
            <a:fillRect/>
          </a:stretch>
        </p:blipFill>
        <p:spPr bwMode="auto">
          <a:xfrm>
            <a:off x="604838" y="1770063"/>
            <a:ext cx="11104562" cy="4433887"/>
          </a:xfrm>
          <a:prstGeom prst="rect">
            <a:avLst/>
          </a:prstGeom>
          <a:noFill/>
          <a:ln w="9525">
            <a:noFill/>
            <a:miter lim="800000"/>
            <a:headEnd/>
            <a:tailEnd/>
          </a:ln>
        </p:spPr>
      </p:pic>
      <p:sp>
        <p:nvSpPr>
          <p:cNvPr id="8" name="テキスト ボックス 7"/>
          <p:cNvSpPr txBox="1">
            <a:spLocks noChangeArrowheads="1"/>
          </p:cNvSpPr>
          <p:nvPr/>
        </p:nvSpPr>
        <p:spPr bwMode="auto">
          <a:xfrm>
            <a:off x="3067050" y="5329238"/>
            <a:ext cx="1624013" cy="922337"/>
          </a:xfrm>
          <a:prstGeom prst="rect">
            <a:avLst/>
          </a:prstGeom>
          <a:noFill/>
          <a:ln w="9525">
            <a:noFill/>
            <a:miter lim="800000"/>
            <a:headEnd/>
            <a:tailEnd/>
          </a:ln>
        </p:spPr>
        <p:txBody>
          <a:bodyPr wrap="none">
            <a:spAutoFit/>
          </a:bodyPr>
          <a:lstStyle/>
          <a:p>
            <a:r>
              <a:rPr lang="en-US" altLang="ja-JP" sz="5400">
                <a:latin typeface="Segoe UI" pitchFamily="34" charset="0"/>
              </a:rPr>
              <a:t>24</a:t>
            </a:r>
            <a:r>
              <a:rPr lang="ja-JP" altLang="en-US" sz="5400">
                <a:latin typeface="Segoe UI" pitchFamily="34" charset="0"/>
              </a:rPr>
              <a:t>％</a:t>
            </a:r>
          </a:p>
        </p:txBody>
      </p:sp>
      <p:sp>
        <p:nvSpPr>
          <p:cNvPr id="9" name="テキスト ボックス 8"/>
          <p:cNvSpPr txBox="1">
            <a:spLocks noChangeArrowheads="1"/>
          </p:cNvSpPr>
          <p:nvPr/>
        </p:nvSpPr>
        <p:spPr bwMode="auto">
          <a:xfrm>
            <a:off x="5481638" y="5329238"/>
            <a:ext cx="1624012" cy="922337"/>
          </a:xfrm>
          <a:prstGeom prst="rect">
            <a:avLst/>
          </a:prstGeom>
          <a:noFill/>
          <a:ln w="9525">
            <a:noFill/>
            <a:miter lim="800000"/>
            <a:headEnd/>
            <a:tailEnd/>
          </a:ln>
        </p:spPr>
        <p:txBody>
          <a:bodyPr wrap="none">
            <a:spAutoFit/>
          </a:bodyPr>
          <a:lstStyle/>
          <a:p>
            <a:r>
              <a:rPr lang="en-US" altLang="ja-JP" sz="5400">
                <a:latin typeface="Segoe UI" pitchFamily="34" charset="0"/>
              </a:rPr>
              <a:t>71</a:t>
            </a:r>
            <a:r>
              <a:rPr lang="ja-JP" altLang="en-US" sz="5400">
                <a:latin typeface="Segoe UI" pitchFamily="34" charset="0"/>
              </a:rPr>
              <a:t>％</a:t>
            </a:r>
          </a:p>
        </p:txBody>
      </p:sp>
      <p:sp>
        <p:nvSpPr>
          <p:cNvPr id="35845" name="テキスト ボックス 2"/>
          <p:cNvSpPr txBox="1">
            <a:spLocks noChangeArrowheads="1"/>
          </p:cNvSpPr>
          <p:nvPr/>
        </p:nvSpPr>
        <p:spPr bwMode="auto">
          <a:xfrm>
            <a:off x="1060450" y="2730500"/>
            <a:ext cx="1158875" cy="461963"/>
          </a:xfrm>
          <a:prstGeom prst="rect">
            <a:avLst/>
          </a:prstGeom>
          <a:noFill/>
          <a:ln w="9525">
            <a:noFill/>
            <a:miter lim="800000"/>
            <a:headEnd/>
            <a:tailEnd/>
          </a:ln>
        </p:spPr>
        <p:txBody>
          <a:bodyPr wrap="none">
            <a:spAutoFit/>
          </a:bodyPr>
          <a:lstStyle/>
          <a:p>
            <a:r>
              <a:rPr lang="ja-JP" altLang="en-US" sz="2400">
                <a:latin typeface="Segoe UI" pitchFamily="34" charset="0"/>
              </a:rPr>
              <a:t>４トーン</a:t>
            </a:r>
          </a:p>
        </p:txBody>
      </p:sp>
      <p:sp>
        <p:nvSpPr>
          <p:cNvPr id="35846" name="テキスト ボックス 11"/>
          <p:cNvSpPr txBox="1">
            <a:spLocks noChangeArrowheads="1"/>
          </p:cNvSpPr>
          <p:nvPr/>
        </p:nvSpPr>
        <p:spPr bwMode="auto">
          <a:xfrm>
            <a:off x="3103563" y="2741613"/>
            <a:ext cx="1103312" cy="461962"/>
          </a:xfrm>
          <a:prstGeom prst="rect">
            <a:avLst/>
          </a:prstGeom>
          <a:noFill/>
          <a:ln w="9525">
            <a:noFill/>
            <a:miter lim="800000"/>
            <a:headEnd/>
            <a:tailEnd/>
          </a:ln>
        </p:spPr>
        <p:txBody>
          <a:bodyPr wrap="none">
            <a:spAutoFit/>
          </a:bodyPr>
          <a:lstStyle/>
          <a:p>
            <a:r>
              <a:rPr lang="en-US" altLang="ja-JP" sz="2400">
                <a:latin typeface="Segoe UI" pitchFamily="34" charset="0"/>
              </a:rPr>
              <a:t>5</a:t>
            </a:r>
            <a:r>
              <a:rPr lang="ja-JP" altLang="en-US" sz="2400">
                <a:latin typeface="Segoe UI" pitchFamily="34" charset="0"/>
              </a:rPr>
              <a:t>トーン</a:t>
            </a:r>
          </a:p>
        </p:txBody>
      </p:sp>
      <p:sp>
        <p:nvSpPr>
          <p:cNvPr id="35847" name="テキスト ボックス 12"/>
          <p:cNvSpPr txBox="1">
            <a:spLocks noChangeArrowheads="1"/>
          </p:cNvSpPr>
          <p:nvPr/>
        </p:nvSpPr>
        <p:spPr bwMode="auto">
          <a:xfrm>
            <a:off x="5270500" y="2741613"/>
            <a:ext cx="1103313" cy="461962"/>
          </a:xfrm>
          <a:prstGeom prst="rect">
            <a:avLst/>
          </a:prstGeom>
          <a:noFill/>
          <a:ln w="9525">
            <a:noFill/>
            <a:miter lim="800000"/>
            <a:headEnd/>
            <a:tailEnd/>
          </a:ln>
        </p:spPr>
        <p:txBody>
          <a:bodyPr wrap="none">
            <a:spAutoFit/>
          </a:bodyPr>
          <a:lstStyle/>
          <a:p>
            <a:r>
              <a:rPr lang="en-US" altLang="ja-JP" sz="2400">
                <a:latin typeface="Segoe UI" pitchFamily="34" charset="0"/>
              </a:rPr>
              <a:t>6</a:t>
            </a:r>
            <a:r>
              <a:rPr lang="ja-JP" altLang="en-US" sz="2400">
                <a:latin typeface="Segoe UI" pitchFamily="34" charset="0"/>
              </a:rPr>
              <a:t>トーン</a:t>
            </a:r>
          </a:p>
        </p:txBody>
      </p:sp>
      <p:sp>
        <p:nvSpPr>
          <p:cNvPr id="35848" name="テキスト ボックス 13"/>
          <p:cNvSpPr txBox="1">
            <a:spLocks noChangeArrowheads="1"/>
          </p:cNvSpPr>
          <p:nvPr/>
        </p:nvSpPr>
        <p:spPr bwMode="auto">
          <a:xfrm>
            <a:off x="7697788" y="2741613"/>
            <a:ext cx="1103312" cy="461962"/>
          </a:xfrm>
          <a:prstGeom prst="rect">
            <a:avLst/>
          </a:prstGeom>
          <a:noFill/>
          <a:ln w="9525">
            <a:noFill/>
            <a:miter lim="800000"/>
            <a:headEnd/>
            <a:tailEnd/>
          </a:ln>
        </p:spPr>
        <p:txBody>
          <a:bodyPr wrap="none">
            <a:spAutoFit/>
          </a:bodyPr>
          <a:lstStyle/>
          <a:p>
            <a:r>
              <a:rPr lang="en-US" altLang="ja-JP" sz="2400">
                <a:latin typeface="Segoe UI" pitchFamily="34" charset="0"/>
              </a:rPr>
              <a:t>7</a:t>
            </a:r>
            <a:r>
              <a:rPr lang="ja-JP" altLang="en-US" sz="2400">
                <a:latin typeface="Segoe UI" pitchFamily="34" charset="0"/>
              </a:rPr>
              <a:t>トーン</a:t>
            </a:r>
          </a:p>
        </p:txBody>
      </p:sp>
      <p:sp>
        <p:nvSpPr>
          <p:cNvPr id="35849" name="テキスト ボックス 14"/>
          <p:cNvSpPr txBox="1">
            <a:spLocks noChangeArrowheads="1"/>
          </p:cNvSpPr>
          <p:nvPr/>
        </p:nvSpPr>
        <p:spPr bwMode="auto">
          <a:xfrm>
            <a:off x="9520238" y="2730500"/>
            <a:ext cx="1258887" cy="461963"/>
          </a:xfrm>
          <a:prstGeom prst="rect">
            <a:avLst/>
          </a:prstGeom>
          <a:noFill/>
          <a:ln w="9525">
            <a:noFill/>
            <a:miter lim="800000"/>
            <a:headEnd/>
            <a:tailEnd/>
          </a:ln>
        </p:spPr>
        <p:txBody>
          <a:bodyPr wrap="none">
            <a:spAutoFit/>
          </a:bodyPr>
          <a:lstStyle/>
          <a:p>
            <a:r>
              <a:rPr lang="en-US" altLang="ja-JP" sz="2400">
                <a:latin typeface="Segoe UI" pitchFamily="34" charset="0"/>
              </a:rPr>
              <a:t>10</a:t>
            </a:r>
            <a:r>
              <a:rPr lang="ja-JP" altLang="en-US" sz="2400">
                <a:latin typeface="Segoe UI" pitchFamily="34" charset="0"/>
              </a:rPr>
              <a:t>トーン</a:t>
            </a:r>
          </a:p>
        </p:txBody>
      </p:sp>
      <p:sp>
        <p:nvSpPr>
          <p:cNvPr id="17" name="上矢印 16"/>
          <p:cNvSpPr/>
          <p:nvPr/>
        </p:nvSpPr>
        <p:spPr>
          <a:xfrm>
            <a:off x="4487863" y="4225925"/>
            <a:ext cx="877887" cy="21304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6" name="直線コネクタ 5"/>
          <p:cNvCxnSpPr/>
          <p:nvPr/>
        </p:nvCxnSpPr>
        <p:spPr>
          <a:xfrm flipV="1">
            <a:off x="5481638" y="2614613"/>
            <a:ext cx="1624012" cy="127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5"/>
          <p:cNvSpPr>
            <a:spLocks noGrp="1"/>
          </p:cNvSpPr>
          <p:nvPr>
            <p:ph type="sldNum" sz="quarter" idx="12"/>
          </p:nvPr>
        </p:nvSpPr>
        <p:spPr/>
        <p:txBody>
          <a:bodyPr/>
          <a:lstStyle/>
          <a:p>
            <a:pPr>
              <a:defRPr/>
            </a:pPr>
            <a:fld id="{E834A594-A021-4A7A-A074-EC2B4F179962}" type="slidenum">
              <a:rPr lang="en-US" altLang="ja-JP"/>
              <a:pPr>
                <a:defRPr/>
              </a:pPr>
              <a:t>22</a:t>
            </a:fld>
            <a:endParaRPr/>
          </a:p>
        </p:txBody>
      </p:sp>
      <p:sp>
        <p:nvSpPr>
          <p:cNvPr id="36865" name="タイトル 1"/>
          <p:cNvSpPr>
            <a:spLocks noGrp="1"/>
          </p:cNvSpPr>
          <p:nvPr>
            <p:ph type="title"/>
          </p:nvPr>
        </p:nvSpPr>
        <p:spPr>
          <a:xfrm>
            <a:off x="215900" y="0"/>
            <a:ext cx="11976100" cy="1208088"/>
          </a:xfrm>
        </p:spPr>
        <p:txBody>
          <a:bodyPr/>
          <a:lstStyle/>
          <a:p>
            <a:pPr eaLnBrk="1" hangingPunct="1"/>
            <a:r>
              <a:rPr altLang="ja-JP" sz="3200" smtClean="0">
                <a:ea typeface="ＭＳ Ｐゴシック" charset="-128"/>
              </a:rPr>
              <a:t>質問４</a:t>
            </a:r>
            <a:br>
              <a:rPr altLang="ja-JP" sz="3200" smtClean="0">
                <a:ea typeface="ＭＳ Ｐゴシック" charset="-128"/>
              </a:rPr>
            </a:br>
            <a:r>
              <a:rPr altLang="ja-JP" sz="3200" smtClean="0">
                <a:ea typeface="ＭＳ Ｐゴシック" charset="-128"/>
              </a:rPr>
              <a:t>面接時のヘアーセットはどの程度が好印象ですか？（○×形式）</a:t>
            </a:r>
            <a:endParaRPr altLang="en-US" sz="3200" smtClean="0">
              <a:ea typeface="ＭＳ Ｐゴシック" charset="-128"/>
            </a:endParaRPr>
          </a:p>
        </p:txBody>
      </p:sp>
      <p:pic>
        <p:nvPicPr>
          <p:cNvPr id="36866" name="図 3"/>
          <p:cNvPicPr>
            <a:picLocks noChangeAspect="1"/>
          </p:cNvPicPr>
          <p:nvPr/>
        </p:nvPicPr>
        <p:blipFill>
          <a:blip r:embed="rId2"/>
          <a:srcRect/>
          <a:stretch>
            <a:fillRect/>
          </a:stretch>
        </p:blipFill>
        <p:spPr bwMode="auto">
          <a:xfrm>
            <a:off x="1720850" y="1419225"/>
            <a:ext cx="8966200" cy="5145088"/>
          </a:xfrm>
          <a:prstGeom prst="rect">
            <a:avLst/>
          </a:prstGeom>
          <a:noFill/>
          <a:ln w="9525">
            <a:noFill/>
            <a:miter lim="800000"/>
            <a:headEnd/>
            <a:tailEnd/>
          </a:ln>
        </p:spPr>
      </p:pic>
      <p:sp>
        <p:nvSpPr>
          <p:cNvPr id="5" name="テキスト ボックス 4"/>
          <p:cNvSpPr txBox="1">
            <a:spLocks noChangeArrowheads="1"/>
          </p:cNvSpPr>
          <p:nvPr/>
        </p:nvSpPr>
        <p:spPr bwMode="auto">
          <a:xfrm>
            <a:off x="1870075" y="3681413"/>
            <a:ext cx="1038225" cy="584200"/>
          </a:xfrm>
          <a:prstGeom prst="rect">
            <a:avLst/>
          </a:prstGeom>
          <a:noFill/>
          <a:ln w="9525">
            <a:noFill/>
            <a:miter lim="800000"/>
            <a:headEnd/>
            <a:tailEnd/>
          </a:ln>
        </p:spPr>
        <p:txBody>
          <a:bodyPr wrap="none">
            <a:spAutoFit/>
          </a:bodyPr>
          <a:lstStyle/>
          <a:p>
            <a:r>
              <a:rPr lang="en-US" altLang="ja-JP" sz="3200">
                <a:latin typeface="Segoe UI" pitchFamily="34" charset="0"/>
              </a:rPr>
              <a:t>22</a:t>
            </a:r>
            <a:r>
              <a:rPr lang="ja-JP" altLang="en-US" sz="3200">
                <a:latin typeface="Segoe UI" pitchFamily="34" charset="0"/>
              </a:rPr>
              <a:t>％</a:t>
            </a:r>
          </a:p>
        </p:txBody>
      </p:sp>
      <p:sp>
        <p:nvSpPr>
          <p:cNvPr id="7" name="テキスト ボックス 6"/>
          <p:cNvSpPr txBox="1">
            <a:spLocks noChangeArrowheads="1"/>
          </p:cNvSpPr>
          <p:nvPr/>
        </p:nvSpPr>
        <p:spPr bwMode="auto">
          <a:xfrm>
            <a:off x="3417888" y="3678238"/>
            <a:ext cx="1036637" cy="585787"/>
          </a:xfrm>
          <a:prstGeom prst="rect">
            <a:avLst/>
          </a:prstGeom>
          <a:noFill/>
          <a:ln w="9525">
            <a:noFill/>
            <a:miter lim="800000"/>
            <a:headEnd/>
            <a:tailEnd/>
          </a:ln>
        </p:spPr>
        <p:txBody>
          <a:bodyPr wrap="none">
            <a:spAutoFit/>
          </a:bodyPr>
          <a:lstStyle/>
          <a:p>
            <a:r>
              <a:rPr lang="en-US" altLang="ja-JP" sz="3200">
                <a:latin typeface="Segoe UI" pitchFamily="34" charset="0"/>
              </a:rPr>
              <a:t>80</a:t>
            </a:r>
            <a:r>
              <a:rPr lang="ja-JP" altLang="en-US" sz="3200">
                <a:latin typeface="Segoe UI" pitchFamily="34" charset="0"/>
              </a:rPr>
              <a:t>％</a:t>
            </a:r>
          </a:p>
        </p:txBody>
      </p:sp>
      <p:sp>
        <p:nvSpPr>
          <p:cNvPr id="8" name="テキスト ボックス 7"/>
          <p:cNvSpPr txBox="1">
            <a:spLocks noChangeArrowheads="1"/>
          </p:cNvSpPr>
          <p:nvPr/>
        </p:nvSpPr>
        <p:spPr bwMode="auto">
          <a:xfrm>
            <a:off x="4932363" y="3698875"/>
            <a:ext cx="1038225" cy="585788"/>
          </a:xfrm>
          <a:prstGeom prst="rect">
            <a:avLst/>
          </a:prstGeom>
          <a:noFill/>
          <a:ln w="9525">
            <a:noFill/>
            <a:miter lim="800000"/>
            <a:headEnd/>
            <a:tailEnd/>
          </a:ln>
        </p:spPr>
        <p:txBody>
          <a:bodyPr wrap="none">
            <a:spAutoFit/>
          </a:bodyPr>
          <a:lstStyle/>
          <a:p>
            <a:r>
              <a:rPr lang="en-US" altLang="ja-JP" sz="3200">
                <a:latin typeface="Segoe UI" pitchFamily="34" charset="0"/>
              </a:rPr>
              <a:t>78</a:t>
            </a:r>
            <a:r>
              <a:rPr lang="ja-JP" altLang="en-US" sz="3200">
                <a:latin typeface="Segoe UI" pitchFamily="34" charset="0"/>
              </a:rPr>
              <a:t>％</a:t>
            </a:r>
          </a:p>
        </p:txBody>
      </p:sp>
      <p:sp>
        <p:nvSpPr>
          <p:cNvPr id="9" name="テキスト ボックス 8"/>
          <p:cNvSpPr txBox="1">
            <a:spLocks noChangeArrowheads="1"/>
          </p:cNvSpPr>
          <p:nvPr/>
        </p:nvSpPr>
        <p:spPr bwMode="auto">
          <a:xfrm>
            <a:off x="6446838" y="3698875"/>
            <a:ext cx="1150937" cy="585788"/>
          </a:xfrm>
          <a:prstGeom prst="rect">
            <a:avLst/>
          </a:prstGeom>
          <a:noFill/>
          <a:ln w="9525">
            <a:noFill/>
            <a:miter lim="800000"/>
            <a:headEnd/>
            <a:tailEnd/>
          </a:ln>
        </p:spPr>
        <p:txBody>
          <a:bodyPr>
            <a:spAutoFit/>
          </a:bodyPr>
          <a:lstStyle/>
          <a:p>
            <a:r>
              <a:rPr lang="en-US" altLang="ja-JP" sz="3200">
                <a:latin typeface="Segoe UI" pitchFamily="34" charset="0"/>
              </a:rPr>
              <a:t>87</a:t>
            </a:r>
            <a:r>
              <a:rPr lang="ja-JP" altLang="en-US" sz="3200">
                <a:latin typeface="Segoe UI" pitchFamily="34" charset="0"/>
              </a:rPr>
              <a:t>％</a:t>
            </a:r>
          </a:p>
        </p:txBody>
      </p:sp>
      <p:sp>
        <p:nvSpPr>
          <p:cNvPr id="10" name="テキスト ボックス 9"/>
          <p:cNvSpPr txBox="1">
            <a:spLocks noChangeArrowheads="1"/>
          </p:cNvSpPr>
          <p:nvPr/>
        </p:nvSpPr>
        <p:spPr bwMode="auto">
          <a:xfrm>
            <a:off x="7853363" y="3681413"/>
            <a:ext cx="1036637" cy="584200"/>
          </a:xfrm>
          <a:prstGeom prst="rect">
            <a:avLst/>
          </a:prstGeom>
          <a:noFill/>
          <a:ln w="9525">
            <a:noFill/>
            <a:miter lim="800000"/>
            <a:headEnd/>
            <a:tailEnd/>
          </a:ln>
        </p:spPr>
        <p:txBody>
          <a:bodyPr wrap="none">
            <a:spAutoFit/>
          </a:bodyPr>
          <a:lstStyle/>
          <a:p>
            <a:r>
              <a:rPr lang="en-US" altLang="ja-JP" sz="3200">
                <a:latin typeface="Segoe UI" pitchFamily="34" charset="0"/>
              </a:rPr>
              <a:t>51</a:t>
            </a:r>
            <a:r>
              <a:rPr lang="ja-JP" altLang="en-US" sz="3200">
                <a:latin typeface="Segoe UI" pitchFamily="34" charset="0"/>
              </a:rPr>
              <a:t>％</a:t>
            </a:r>
          </a:p>
        </p:txBody>
      </p:sp>
      <p:sp>
        <p:nvSpPr>
          <p:cNvPr id="11" name="テキスト ボックス 10"/>
          <p:cNvSpPr txBox="1">
            <a:spLocks noChangeArrowheads="1"/>
          </p:cNvSpPr>
          <p:nvPr/>
        </p:nvSpPr>
        <p:spPr bwMode="auto">
          <a:xfrm>
            <a:off x="9367838" y="3678238"/>
            <a:ext cx="1038225" cy="585787"/>
          </a:xfrm>
          <a:prstGeom prst="rect">
            <a:avLst/>
          </a:prstGeom>
          <a:noFill/>
          <a:ln w="9525">
            <a:noFill/>
            <a:miter lim="800000"/>
            <a:headEnd/>
            <a:tailEnd/>
          </a:ln>
        </p:spPr>
        <p:txBody>
          <a:bodyPr wrap="none">
            <a:spAutoFit/>
          </a:bodyPr>
          <a:lstStyle/>
          <a:p>
            <a:r>
              <a:rPr lang="en-US" altLang="ja-JP" sz="3200">
                <a:latin typeface="Segoe UI" pitchFamily="34" charset="0"/>
              </a:rPr>
              <a:t>28</a:t>
            </a:r>
            <a:r>
              <a:rPr lang="ja-JP" altLang="en-US" sz="3200">
                <a:latin typeface="Segoe UI" pitchFamily="34" charset="0"/>
              </a:rPr>
              <a:t>％</a:t>
            </a:r>
          </a:p>
        </p:txBody>
      </p:sp>
      <p:sp>
        <p:nvSpPr>
          <p:cNvPr id="12" name="テキスト ボックス 11"/>
          <p:cNvSpPr txBox="1">
            <a:spLocks noChangeArrowheads="1"/>
          </p:cNvSpPr>
          <p:nvPr/>
        </p:nvSpPr>
        <p:spPr bwMode="auto">
          <a:xfrm>
            <a:off x="2238375" y="5973763"/>
            <a:ext cx="1036638" cy="585787"/>
          </a:xfrm>
          <a:prstGeom prst="rect">
            <a:avLst/>
          </a:prstGeom>
          <a:noFill/>
          <a:ln w="9525">
            <a:noFill/>
            <a:miter lim="800000"/>
            <a:headEnd/>
            <a:tailEnd/>
          </a:ln>
        </p:spPr>
        <p:txBody>
          <a:bodyPr wrap="none">
            <a:spAutoFit/>
          </a:bodyPr>
          <a:lstStyle/>
          <a:p>
            <a:r>
              <a:rPr lang="en-US" altLang="ja-JP" sz="3200">
                <a:latin typeface="Segoe UI" pitchFamily="34" charset="0"/>
              </a:rPr>
              <a:t>46</a:t>
            </a:r>
            <a:r>
              <a:rPr lang="ja-JP" altLang="en-US" sz="3200">
                <a:latin typeface="Segoe UI" pitchFamily="34" charset="0"/>
              </a:rPr>
              <a:t>％</a:t>
            </a:r>
          </a:p>
        </p:txBody>
      </p:sp>
      <p:sp>
        <p:nvSpPr>
          <p:cNvPr id="13" name="テキスト ボックス 12"/>
          <p:cNvSpPr txBox="1">
            <a:spLocks noChangeArrowheads="1"/>
          </p:cNvSpPr>
          <p:nvPr/>
        </p:nvSpPr>
        <p:spPr bwMode="auto">
          <a:xfrm>
            <a:off x="4365625" y="5973763"/>
            <a:ext cx="1038225" cy="585787"/>
          </a:xfrm>
          <a:prstGeom prst="rect">
            <a:avLst/>
          </a:prstGeom>
          <a:noFill/>
          <a:ln w="9525">
            <a:noFill/>
            <a:miter lim="800000"/>
            <a:headEnd/>
            <a:tailEnd/>
          </a:ln>
        </p:spPr>
        <p:txBody>
          <a:bodyPr wrap="none">
            <a:spAutoFit/>
          </a:bodyPr>
          <a:lstStyle/>
          <a:p>
            <a:r>
              <a:rPr lang="en-US" altLang="ja-JP" sz="3200">
                <a:latin typeface="Segoe UI" pitchFamily="34" charset="0"/>
              </a:rPr>
              <a:t>90</a:t>
            </a:r>
            <a:r>
              <a:rPr lang="ja-JP" altLang="en-US" sz="3200">
                <a:latin typeface="Segoe UI" pitchFamily="34" charset="0"/>
              </a:rPr>
              <a:t>％</a:t>
            </a:r>
          </a:p>
        </p:txBody>
      </p:sp>
      <p:sp>
        <p:nvSpPr>
          <p:cNvPr id="14" name="テキスト ボックス 13"/>
          <p:cNvSpPr txBox="1">
            <a:spLocks noChangeArrowheads="1"/>
          </p:cNvSpPr>
          <p:nvPr/>
        </p:nvSpPr>
        <p:spPr bwMode="auto">
          <a:xfrm>
            <a:off x="6559550" y="5949950"/>
            <a:ext cx="1038225" cy="585788"/>
          </a:xfrm>
          <a:prstGeom prst="rect">
            <a:avLst/>
          </a:prstGeom>
          <a:noFill/>
          <a:ln w="9525">
            <a:noFill/>
            <a:miter lim="800000"/>
            <a:headEnd/>
            <a:tailEnd/>
          </a:ln>
        </p:spPr>
        <p:txBody>
          <a:bodyPr wrap="none">
            <a:spAutoFit/>
          </a:bodyPr>
          <a:lstStyle/>
          <a:p>
            <a:r>
              <a:rPr lang="en-US" altLang="ja-JP" sz="3200">
                <a:latin typeface="Segoe UI" pitchFamily="34" charset="0"/>
              </a:rPr>
              <a:t>57</a:t>
            </a:r>
            <a:r>
              <a:rPr lang="ja-JP" altLang="en-US" sz="3200">
                <a:latin typeface="Segoe U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a:spLocks noGrp="1"/>
          </p:cNvSpPr>
          <p:nvPr>
            <p:ph type="sldNum" sz="quarter" idx="12"/>
          </p:nvPr>
        </p:nvSpPr>
        <p:spPr/>
        <p:txBody>
          <a:bodyPr/>
          <a:lstStyle/>
          <a:p>
            <a:pPr>
              <a:defRPr/>
            </a:pPr>
            <a:fld id="{1281B399-8D8B-4AD6-A218-F836CAC5393C}" type="slidenum">
              <a:rPr lang="en-US" altLang="ja-JP"/>
              <a:pPr>
                <a:defRPr/>
              </a:pPr>
              <a:t>23</a:t>
            </a:fld>
            <a:endParaRPr/>
          </a:p>
        </p:txBody>
      </p:sp>
      <p:sp>
        <p:nvSpPr>
          <p:cNvPr id="37889" name="タイトル 1"/>
          <p:cNvSpPr>
            <a:spLocks noGrp="1"/>
          </p:cNvSpPr>
          <p:nvPr>
            <p:ph type="title"/>
          </p:nvPr>
        </p:nvSpPr>
        <p:spPr>
          <a:xfrm>
            <a:off x="604838" y="0"/>
            <a:ext cx="11587162" cy="1208088"/>
          </a:xfrm>
        </p:spPr>
        <p:txBody>
          <a:bodyPr/>
          <a:lstStyle/>
          <a:p>
            <a:pPr eaLnBrk="1" hangingPunct="1"/>
            <a:r>
              <a:rPr altLang="ja-JP" sz="3200" smtClean="0">
                <a:ea typeface="ＭＳ Ｐゴシック" charset="-128"/>
              </a:rPr>
              <a:t>質問５</a:t>
            </a:r>
            <a:br>
              <a:rPr altLang="ja-JP" sz="3200" smtClean="0">
                <a:ea typeface="ＭＳ Ｐゴシック" charset="-128"/>
              </a:rPr>
            </a:br>
            <a:r>
              <a:rPr altLang="ja-JP" sz="3200" smtClean="0">
                <a:ea typeface="ＭＳ Ｐゴシック" charset="-128"/>
              </a:rPr>
              <a:t>面接時のヘアスタイルでのパーマの許容範囲は？（○×形式</a:t>
            </a:r>
            <a:r>
              <a:rPr altLang="en-US" sz="3200" smtClean="0">
                <a:ea typeface="ＭＳ Ｐゴシック" charset="-128"/>
              </a:rPr>
              <a:t>）</a:t>
            </a:r>
          </a:p>
        </p:txBody>
      </p:sp>
      <p:pic>
        <p:nvPicPr>
          <p:cNvPr id="37890" name="図 3"/>
          <p:cNvPicPr>
            <a:picLocks noChangeAspect="1"/>
          </p:cNvPicPr>
          <p:nvPr/>
        </p:nvPicPr>
        <p:blipFill>
          <a:blip r:embed="rId2"/>
          <a:srcRect/>
          <a:stretch>
            <a:fillRect/>
          </a:stretch>
        </p:blipFill>
        <p:spPr bwMode="auto">
          <a:xfrm>
            <a:off x="800100" y="2093913"/>
            <a:ext cx="10909300" cy="3643312"/>
          </a:xfrm>
          <a:prstGeom prst="rect">
            <a:avLst/>
          </a:prstGeom>
          <a:noFill/>
          <a:ln w="9525">
            <a:noFill/>
            <a:miter lim="800000"/>
            <a:headEnd/>
            <a:tailEnd/>
          </a:ln>
        </p:spPr>
      </p:pic>
      <p:sp>
        <p:nvSpPr>
          <p:cNvPr id="5" name="テキスト ボックス 4"/>
          <p:cNvSpPr txBox="1">
            <a:spLocks noChangeArrowheads="1"/>
          </p:cNvSpPr>
          <p:nvPr/>
        </p:nvSpPr>
        <p:spPr bwMode="auto">
          <a:xfrm>
            <a:off x="1712913" y="5543550"/>
            <a:ext cx="1624012" cy="923925"/>
          </a:xfrm>
          <a:prstGeom prst="rect">
            <a:avLst/>
          </a:prstGeom>
          <a:noFill/>
          <a:ln w="9525">
            <a:noFill/>
            <a:miter lim="800000"/>
            <a:headEnd/>
            <a:tailEnd/>
          </a:ln>
        </p:spPr>
        <p:txBody>
          <a:bodyPr wrap="none">
            <a:spAutoFit/>
          </a:bodyPr>
          <a:lstStyle/>
          <a:p>
            <a:r>
              <a:rPr lang="en-US" altLang="ja-JP" sz="5400">
                <a:latin typeface="Segoe UI" pitchFamily="34" charset="0"/>
              </a:rPr>
              <a:t>47</a:t>
            </a:r>
            <a:r>
              <a:rPr lang="ja-JP" altLang="en-US" sz="5400">
                <a:latin typeface="Segoe UI" pitchFamily="34" charset="0"/>
              </a:rPr>
              <a:t>％</a:t>
            </a:r>
          </a:p>
        </p:txBody>
      </p:sp>
      <p:sp>
        <p:nvSpPr>
          <p:cNvPr id="6" name="テキスト ボックス 5"/>
          <p:cNvSpPr txBox="1">
            <a:spLocks noChangeArrowheads="1"/>
          </p:cNvSpPr>
          <p:nvPr/>
        </p:nvSpPr>
        <p:spPr bwMode="auto">
          <a:xfrm>
            <a:off x="4249738" y="5551488"/>
            <a:ext cx="1250950" cy="922337"/>
          </a:xfrm>
          <a:prstGeom prst="rect">
            <a:avLst/>
          </a:prstGeom>
          <a:noFill/>
          <a:ln w="9525">
            <a:noFill/>
            <a:miter lim="800000"/>
            <a:headEnd/>
            <a:tailEnd/>
          </a:ln>
        </p:spPr>
        <p:txBody>
          <a:bodyPr wrap="none">
            <a:spAutoFit/>
          </a:bodyPr>
          <a:lstStyle/>
          <a:p>
            <a:r>
              <a:rPr lang="en-US" altLang="ja-JP" sz="5400">
                <a:latin typeface="Segoe UI" pitchFamily="34" charset="0"/>
              </a:rPr>
              <a:t>8</a:t>
            </a:r>
            <a:r>
              <a:rPr lang="ja-JP" altLang="en-US" sz="5400">
                <a:latin typeface="Segoe UI" pitchFamily="34" charset="0"/>
              </a:rPr>
              <a:t>％</a:t>
            </a:r>
          </a:p>
        </p:txBody>
      </p:sp>
      <p:sp>
        <p:nvSpPr>
          <p:cNvPr id="7" name="テキスト ボックス 6"/>
          <p:cNvSpPr txBox="1">
            <a:spLocks noChangeArrowheads="1"/>
          </p:cNvSpPr>
          <p:nvPr/>
        </p:nvSpPr>
        <p:spPr bwMode="auto">
          <a:xfrm>
            <a:off x="6929438" y="5551488"/>
            <a:ext cx="1624012" cy="922337"/>
          </a:xfrm>
          <a:prstGeom prst="rect">
            <a:avLst/>
          </a:prstGeom>
          <a:noFill/>
          <a:ln w="9525">
            <a:noFill/>
            <a:miter lim="800000"/>
            <a:headEnd/>
            <a:tailEnd/>
          </a:ln>
        </p:spPr>
        <p:txBody>
          <a:bodyPr wrap="none">
            <a:spAutoFit/>
          </a:bodyPr>
          <a:lstStyle/>
          <a:p>
            <a:r>
              <a:rPr lang="en-US" altLang="ja-JP" sz="5400">
                <a:latin typeface="Segoe UI" pitchFamily="34" charset="0"/>
              </a:rPr>
              <a:t>63</a:t>
            </a:r>
            <a:r>
              <a:rPr lang="ja-JP" altLang="en-US" sz="5400">
                <a:latin typeface="Segoe UI" pitchFamily="34" charset="0"/>
              </a:rPr>
              <a:t>％</a:t>
            </a:r>
          </a:p>
        </p:txBody>
      </p:sp>
      <p:sp>
        <p:nvSpPr>
          <p:cNvPr id="8" name="テキスト ボックス 7"/>
          <p:cNvSpPr txBox="1">
            <a:spLocks noChangeArrowheads="1"/>
          </p:cNvSpPr>
          <p:nvPr/>
        </p:nvSpPr>
        <p:spPr bwMode="auto">
          <a:xfrm>
            <a:off x="9436100" y="5551488"/>
            <a:ext cx="1249363" cy="922337"/>
          </a:xfrm>
          <a:prstGeom prst="rect">
            <a:avLst/>
          </a:prstGeom>
          <a:noFill/>
          <a:ln w="9525">
            <a:noFill/>
            <a:miter lim="800000"/>
            <a:headEnd/>
            <a:tailEnd/>
          </a:ln>
        </p:spPr>
        <p:txBody>
          <a:bodyPr wrap="none">
            <a:spAutoFit/>
          </a:bodyPr>
          <a:lstStyle/>
          <a:p>
            <a:r>
              <a:rPr lang="en-US" altLang="ja-JP" sz="5400">
                <a:latin typeface="Segoe UI" pitchFamily="34" charset="0"/>
              </a:rPr>
              <a:t>8</a:t>
            </a:r>
            <a:r>
              <a:rPr lang="ja-JP" altLang="en-US" sz="5400">
                <a:latin typeface="Segoe U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pPr>
              <a:defRPr/>
            </a:pPr>
            <a:fld id="{0E585B46-0FA3-44EF-ADC2-7B8F1D96D33F}" type="slidenum">
              <a:rPr lang="en-US" altLang="ja-JP"/>
              <a:pPr>
                <a:defRPr/>
              </a:pPr>
              <a:t>24</a:t>
            </a:fld>
            <a:endParaRPr/>
          </a:p>
        </p:txBody>
      </p:sp>
      <p:sp>
        <p:nvSpPr>
          <p:cNvPr id="38913" name="タイトル 1"/>
          <p:cNvSpPr>
            <a:spLocks noGrp="1"/>
          </p:cNvSpPr>
          <p:nvPr>
            <p:ph type="title"/>
          </p:nvPr>
        </p:nvSpPr>
        <p:spPr>
          <a:xfrm>
            <a:off x="0" y="-31750"/>
            <a:ext cx="10748963" cy="1208088"/>
          </a:xfrm>
        </p:spPr>
        <p:txBody>
          <a:bodyPr/>
          <a:lstStyle/>
          <a:p>
            <a:pPr eaLnBrk="1" hangingPunct="1"/>
            <a:r>
              <a:rPr altLang="en-US" sz="4400" smtClean="0">
                <a:ea typeface="ＭＳ Ｐゴシック" charset="-128"/>
              </a:rPr>
              <a:t>くせの強い場合の提案</a:t>
            </a:r>
          </a:p>
        </p:txBody>
      </p:sp>
      <p:pic>
        <p:nvPicPr>
          <p:cNvPr id="4" name="図 3"/>
          <p:cNvPicPr>
            <a:picLocks noChangeAspect="1"/>
          </p:cNvPicPr>
          <p:nvPr/>
        </p:nvPicPr>
        <p:blipFill>
          <a:blip r:embed="rId2"/>
          <a:srcRect/>
          <a:stretch>
            <a:fillRect/>
          </a:stretch>
        </p:blipFill>
        <p:spPr bwMode="auto">
          <a:xfrm>
            <a:off x="285750" y="1733550"/>
            <a:ext cx="3962400" cy="4914900"/>
          </a:xfrm>
          <a:prstGeom prst="rect">
            <a:avLst/>
          </a:prstGeom>
          <a:noFill/>
          <a:ln w="9525">
            <a:noFill/>
            <a:miter lim="800000"/>
            <a:headEnd/>
            <a:tailEnd/>
          </a:ln>
        </p:spPr>
      </p:pic>
      <p:pic>
        <p:nvPicPr>
          <p:cNvPr id="5" name="図 4"/>
          <p:cNvPicPr>
            <a:picLocks noChangeAspect="1"/>
          </p:cNvPicPr>
          <p:nvPr/>
        </p:nvPicPr>
        <p:blipFill>
          <a:blip r:embed="rId3"/>
          <a:srcRect/>
          <a:stretch>
            <a:fillRect/>
          </a:stretch>
        </p:blipFill>
        <p:spPr bwMode="auto">
          <a:xfrm>
            <a:off x="4248150" y="2038350"/>
            <a:ext cx="4038600" cy="4610100"/>
          </a:xfrm>
          <a:prstGeom prst="rect">
            <a:avLst/>
          </a:prstGeom>
          <a:noFill/>
          <a:ln w="9525">
            <a:noFill/>
            <a:miter lim="800000"/>
            <a:headEnd/>
            <a:tailEnd/>
          </a:ln>
        </p:spPr>
      </p:pic>
      <p:pic>
        <p:nvPicPr>
          <p:cNvPr id="6" name="図 5"/>
          <p:cNvPicPr>
            <a:picLocks noChangeAspect="1"/>
          </p:cNvPicPr>
          <p:nvPr/>
        </p:nvPicPr>
        <p:blipFill>
          <a:blip r:embed="rId4"/>
          <a:srcRect/>
          <a:stretch>
            <a:fillRect/>
          </a:stretch>
        </p:blipFill>
        <p:spPr bwMode="auto">
          <a:xfrm>
            <a:off x="8286750" y="2038350"/>
            <a:ext cx="3657600" cy="4610100"/>
          </a:xfrm>
          <a:prstGeom prst="rect">
            <a:avLst/>
          </a:prstGeom>
          <a:noFill/>
          <a:ln w="9525">
            <a:noFill/>
            <a:miter lim="800000"/>
            <a:headEnd/>
            <a:tailEnd/>
          </a:ln>
        </p:spPr>
      </p:pic>
      <p:sp>
        <p:nvSpPr>
          <p:cNvPr id="3" name="正方形/長方形 2"/>
          <p:cNvSpPr/>
          <p:nvPr/>
        </p:nvSpPr>
        <p:spPr>
          <a:xfrm>
            <a:off x="2382942" y="1344597"/>
            <a:ext cx="6885218" cy="1754326"/>
          </a:xfrm>
          <a:prstGeom prst="rect">
            <a:avLst/>
          </a:prstGeom>
          <a:noFill/>
        </p:spPr>
        <p:txBody>
          <a:bodyPr wrap="none">
            <a:spAutoFit/>
          </a:bodyPr>
          <a:lstStyle/>
          <a:p>
            <a:pPr algn="ctr" fontAlgn="auto">
              <a:spcBef>
                <a:spcPts val="0"/>
              </a:spcBef>
              <a:spcAft>
                <a:spcPts val="0"/>
              </a:spcAft>
              <a:defRPr/>
            </a:pPr>
            <a:r>
              <a:rPr kumimoji="0" lang="ja-JP" altLang="en-US" sz="5400" b="1" dirty="0">
                <a:ln w="22225">
                  <a:solidFill>
                    <a:schemeClr val="accent2"/>
                  </a:solidFill>
                  <a:prstDash val="solid"/>
                </a:ln>
                <a:solidFill>
                  <a:schemeClr val="accent2">
                    <a:lumMod val="40000"/>
                    <a:lumOff val="60000"/>
                  </a:schemeClr>
                </a:solidFill>
                <a:latin typeface="+mn-lt"/>
                <a:ea typeface="+mn-ea"/>
              </a:rPr>
              <a:t>ショートスタイルの提案</a:t>
            </a:r>
            <a:r>
              <a:rPr kumimoji="0" lang="en-US" altLang="ja-JP" sz="5400" b="1" dirty="0">
                <a:ln w="22225">
                  <a:solidFill>
                    <a:schemeClr val="accent2"/>
                  </a:solidFill>
                  <a:prstDash val="solid"/>
                </a:ln>
                <a:solidFill>
                  <a:schemeClr val="accent2">
                    <a:lumMod val="40000"/>
                    <a:lumOff val="60000"/>
                  </a:schemeClr>
                </a:solidFill>
                <a:latin typeface="+mn-lt"/>
                <a:ea typeface="+mn-ea"/>
              </a:rPr>
              <a:t/>
            </a:r>
            <a:br>
              <a:rPr kumimoji="0" lang="en-US" altLang="ja-JP" sz="5400" b="1" dirty="0">
                <a:ln w="22225">
                  <a:solidFill>
                    <a:schemeClr val="accent2"/>
                  </a:solidFill>
                  <a:prstDash val="solid"/>
                </a:ln>
                <a:solidFill>
                  <a:schemeClr val="accent2">
                    <a:lumMod val="40000"/>
                    <a:lumOff val="60000"/>
                  </a:schemeClr>
                </a:solidFill>
                <a:latin typeface="+mn-lt"/>
                <a:ea typeface="+mn-ea"/>
              </a:rPr>
            </a:br>
            <a:r>
              <a:rPr kumimoji="0" lang="ja-JP" altLang="en-US" sz="5400" b="1" dirty="0">
                <a:ln w="22225">
                  <a:solidFill>
                    <a:schemeClr val="accent2"/>
                  </a:solidFill>
                  <a:prstDash val="solid"/>
                </a:ln>
                <a:solidFill>
                  <a:schemeClr val="accent2">
                    <a:lumMod val="40000"/>
                    <a:lumOff val="60000"/>
                  </a:schemeClr>
                </a:solidFill>
                <a:latin typeface="+mn-lt"/>
                <a:ea typeface="+mn-ea"/>
              </a:rPr>
              <a:t>縮毛矯正の提案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a:spLocks noGrp="1"/>
          </p:cNvSpPr>
          <p:nvPr>
            <p:ph type="sldNum" sz="quarter" idx="12"/>
          </p:nvPr>
        </p:nvSpPr>
        <p:spPr/>
        <p:txBody>
          <a:bodyPr/>
          <a:lstStyle/>
          <a:p>
            <a:pPr>
              <a:defRPr/>
            </a:pPr>
            <a:fld id="{80754321-C2B2-4BAE-99A9-8F1C9F86A2D0}" type="slidenum">
              <a:rPr lang="en-US" altLang="ja-JP"/>
              <a:pPr>
                <a:defRPr/>
              </a:pPr>
              <a:t>25</a:t>
            </a:fld>
            <a:endParaRPr/>
          </a:p>
        </p:txBody>
      </p:sp>
      <p:sp>
        <p:nvSpPr>
          <p:cNvPr id="39937" name="タイトル 1"/>
          <p:cNvSpPr>
            <a:spLocks noGrp="1"/>
          </p:cNvSpPr>
          <p:nvPr>
            <p:ph type="title"/>
          </p:nvPr>
        </p:nvSpPr>
        <p:spPr>
          <a:xfrm>
            <a:off x="604838" y="0"/>
            <a:ext cx="10748962" cy="1208088"/>
          </a:xfrm>
        </p:spPr>
        <p:txBody>
          <a:bodyPr/>
          <a:lstStyle/>
          <a:p>
            <a:pPr eaLnBrk="1" hangingPunct="1"/>
            <a:r>
              <a:rPr altLang="ja-JP" smtClean="0">
                <a:ea typeface="ＭＳ Ｐゴシック" charset="-128"/>
              </a:rPr>
              <a:t>質問６</a:t>
            </a:r>
            <a:br>
              <a:rPr altLang="ja-JP" smtClean="0">
                <a:ea typeface="ＭＳ Ｐゴシック" charset="-128"/>
              </a:rPr>
            </a:br>
            <a:r>
              <a:rPr altLang="ja-JP" smtClean="0">
                <a:ea typeface="ＭＳ Ｐゴシック" charset="-128"/>
              </a:rPr>
              <a:t>面接時のひげ</a:t>
            </a:r>
            <a:r>
              <a:rPr altLang="en-US" smtClean="0">
                <a:ea typeface="ＭＳ Ｐゴシック" charset="-128"/>
              </a:rPr>
              <a:t>は　</a:t>
            </a:r>
            <a:r>
              <a:rPr altLang="ja-JP" smtClean="0">
                <a:ea typeface="ＭＳ Ｐゴシック" charset="-128"/>
              </a:rPr>
              <a:t>あり</a:t>
            </a:r>
            <a:r>
              <a:rPr altLang="en-US" smtClean="0">
                <a:ea typeface="ＭＳ Ｐゴシック" charset="-128"/>
              </a:rPr>
              <a:t>？　</a:t>
            </a:r>
            <a:r>
              <a:rPr altLang="ja-JP" smtClean="0">
                <a:ea typeface="ＭＳ Ｐゴシック" charset="-128"/>
              </a:rPr>
              <a:t>なし？</a:t>
            </a:r>
            <a:endParaRPr altLang="en-US" smtClean="0">
              <a:ea typeface="ＭＳ Ｐゴシック" charset="-128"/>
            </a:endParaRPr>
          </a:p>
        </p:txBody>
      </p:sp>
      <p:pic>
        <p:nvPicPr>
          <p:cNvPr id="39938" name="図 3"/>
          <p:cNvPicPr>
            <a:picLocks noChangeAspect="1"/>
          </p:cNvPicPr>
          <p:nvPr/>
        </p:nvPicPr>
        <p:blipFill>
          <a:blip r:embed="rId2"/>
          <a:srcRect/>
          <a:stretch>
            <a:fillRect/>
          </a:stretch>
        </p:blipFill>
        <p:spPr bwMode="auto">
          <a:xfrm>
            <a:off x="300038" y="2117725"/>
            <a:ext cx="11563350" cy="2690813"/>
          </a:xfrm>
          <a:prstGeom prst="rect">
            <a:avLst/>
          </a:prstGeom>
          <a:noFill/>
          <a:ln w="9525">
            <a:noFill/>
            <a:miter lim="800000"/>
            <a:headEnd/>
            <a:tailEnd/>
          </a:ln>
        </p:spPr>
      </p:pic>
      <p:sp>
        <p:nvSpPr>
          <p:cNvPr id="5" name="テキスト ボックス 4"/>
          <p:cNvSpPr txBox="1">
            <a:spLocks noChangeArrowheads="1"/>
          </p:cNvSpPr>
          <p:nvPr/>
        </p:nvSpPr>
        <p:spPr bwMode="auto">
          <a:xfrm>
            <a:off x="604838" y="4452938"/>
            <a:ext cx="1700212" cy="1570037"/>
          </a:xfrm>
          <a:prstGeom prst="rect">
            <a:avLst/>
          </a:prstGeom>
          <a:noFill/>
          <a:ln w="9525">
            <a:noFill/>
            <a:miter lim="800000"/>
            <a:headEnd/>
            <a:tailEnd/>
          </a:ln>
        </p:spPr>
        <p:txBody>
          <a:bodyPr wrap="none">
            <a:spAutoFit/>
          </a:bodyPr>
          <a:lstStyle/>
          <a:p>
            <a:r>
              <a:rPr lang="ja-JP" altLang="en-US" sz="3200" b="1">
                <a:latin typeface="Segoe UI" pitchFamily="34" charset="0"/>
              </a:rPr>
              <a:t>あり</a:t>
            </a:r>
            <a:r>
              <a:rPr lang="en-US" altLang="ja-JP" sz="3200" b="1">
                <a:latin typeface="Segoe UI" pitchFamily="34" charset="0"/>
              </a:rPr>
              <a:t>3</a:t>
            </a:r>
            <a:r>
              <a:rPr lang="ja-JP" altLang="en-US" sz="3200" b="1">
                <a:latin typeface="Segoe UI" pitchFamily="34" charset="0"/>
              </a:rPr>
              <a:t>％</a:t>
            </a:r>
            <a:endParaRPr lang="en-US" altLang="ja-JP" sz="3200" b="1">
              <a:latin typeface="Segoe UI" pitchFamily="34" charset="0"/>
            </a:endParaRPr>
          </a:p>
          <a:p>
            <a:endParaRPr lang="en-US" altLang="ja-JP" sz="3200" b="1">
              <a:latin typeface="Segoe UI" pitchFamily="34" charset="0"/>
            </a:endParaRPr>
          </a:p>
          <a:p>
            <a:endParaRPr lang="ja-JP" altLang="en-US" sz="3200" b="1">
              <a:latin typeface="Segoe UI" pitchFamily="34" charset="0"/>
            </a:endParaRPr>
          </a:p>
        </p:txBody>
      </p:sp>
      <p:sp>
        <p:nvSpPr>
          <p:cNvPr id="6" name="テキスト ボックス 5"/>
          <p:cNvSpPr txBox="1">
            <a:spLocks noChangeArrowheads="1"/>
          </p:cNvSpPr>
          <p:nvPr/>
        </p:nvSpPr>
        <p:spPr bwMode="auto">
          <a:xfrm>
            <a:off x="4405313" y="4467225"/>
            <a:ext cx="1892300" cy="1568450"/>
          </a:xfrm>
          <a:prstGeom prst="rect">
            <a:avLst/>
          </a:prstGeom>
          <a:noFill/>
          <a:ln w="9525">
            <a:noFill/>
            <a:miter lim="800000"/>
            <a:headEnd/>
            <a:tailEnd/>
          </a:ln>
        </p:spPr>
        <p:txBody>
          <a:bodyPr wrap="none">
            <a:spAutoFit/>
          </a:bodyPr>
          <a:lstStyle/>
          <a:p>
            <a:r>
              <a:rPr lang="ja-JP" altLang="en-US" sz="3200" b="1">
                <a:latin typeface="Segoe UI" pitchFamily="34" charset="0"/>
              </a:rPr>
              <a:t>あり</a:t>
            </a:r>
            <a:r>
              <a:rPr lang="en-US" altLang="ja-JP" sz="3200" b="1">
                <a:latin typeface="Segoe UI" pitchFamily="34" charset="0"/>
              </a:rPr>
              <a:t>10</a:t>
            </a:r>
            <a:r>
              <a:rPr lang="ja-JP" altLang="en-US" sz="3200" b="1">
                <a:latin typeface="Segoe UI" pitchFamily="34" charset="0"/>
              </a:rPr>
              <a:t>％</a:t>
            </a:r>
            <a:endParaRPr lang="en-US" altLang="ja-JP" sz="3200" b="1">
              <a:latin typeface="Segoe UI" pitchFamily="34" charset="0"/>
            </a:endParaRPr>
          </a:p>
          <a:p>
            <a:endParaRPr lang="en-US" altLang="ja-JP" sz="3200" b="1">
              <a:latin typeface="Segoe UI" pitchFamily="34" charset="0"/>
            </a:endParaRPr>
          </a:p>
          <a:p>
            <a:endParaRPr lang="ja-JP" altLang="en-US" sz="3200" b="1">
              <a:latin typeface="Segoe UI" pitchFamily="34" charset="0"/>
            </a:endParaRPr>
          </a:p>
        </p:txBody>
      </p:sp>
      <p:sp>
        <p:nvSpPr>
          <p:cNvPr id="7" name="テキスト ボックス 6"/>
          <p:cNvSpPr txBox="1">
            <a:spLocks noChangeArrowheads="1"/>
          </p:cNvSpPr>
          <p:nvPr/>
        </p:nvSpPr>
        <p:spPr bwMode="auto">
          <a:xfrm>
            <a:off x="8304213" y="4467225"/>
            <a:ext cx="1701800" cy="1568450"/>
          </a:xfrm>
          <a:prstGeom prst="rect">
            <a:avLst/>
          </a:prstGeom>
          <a:noFill/>
          <a:ln w="9525">
            <a:noFill/>
            <a:miter lim="800000"/>
            <a:headEnd/>
            <a:tailEnd/>
          </a:ln>
        </p:spPr>
        <p:txBody>
          <a:bodyPr wrap="none">
            <a:spAutoFit/>
          </a:bodyPr>
          <a:lstStyle/>
          <a:p>
            <a:r>
              <a:rPr lang="ja-JP" altLang="en-US" sz="3200" b="1">
                <a:latin typeface="Segoe UI" pitchFamily="34" charset="0"/>
              </a:rPr>
              <a:t>あり</a:t>
            </a:r>
            <a:r>
              <a:rPr lang="en-US" altLang="ja-JP" sz="3200" b="1">
                <a:latin typeface="Segoe UI" pitchFamily="34" charset="0"/>
              </a:rPr>
              <a:t>2</a:t>
            </a:r>
            <a:r>
              <a:rPr lang="ja-JP" altLang="en-US" sz="3200" b="1">
                <a:latin typeface="Segoe UI" pitchFamily="34" charset="0"/>
              </a:rPr>
              <a:t>％</a:t>
            </a:r>
            <a:endParaRPr lang="en-US" altLang="ja-JP" sz="3200" b="1">
              <a:latin typeface="Segoe UI" pitchFamily="34" charset="0"/>
            </a:endParaRPr>
          </a:p>
          <a:p>
            <a:endParaRPr lang="en-US" altLang="ja-JP" sz="3200" b="1">
              <a:latin typeface="Segoe UI" pitchFamily="34" charset="0"/>
            </a:endParaRPr>
          </a:p>
          <a:p>
            <a:endParaRPr lang="ja-JP" altLang="en-US" sz="3200" b="1">
              <a:latin typeface="Segoe UI" pitchFamily="34" charset="0"/>
            </a:endParaRPr>
          </a:p>
        </p:txBody>
      </p:sp>
      <p:sp>
        <p:nvSpPr>
          <p:cNvPr id="3" name="乗算記号 2"/>
          <p:cNvSpPr/>
          <p:nvPr/>
        </p:nvSpPr>
        <p:spPr>
          <a:xfrm>
            <a:off x="-244475" y="3998913"/>
            <a:ext cx="11501438" cy="285908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n w="0"/>
              <a:solidFill>
                <a:srgbClr val="FF0000"/>
              </a:solidFill>
              <a:effectLst>
                <a:outerShdw blurRad="38100" dist="19050" dir="2700000" algn="tl" rotWithShape="0">
                  <a:schemeClr val="dk1">
                    <a:alpha val="40000"/>
                  </a:schemeClr>
                </a:outerShdw>
              </a:effectLst>
            </a:endParaRPr>
          </a:p>
        </p:txBody>
      </p:sp>
      <p:sp>
        <p:nvSpPr>
          <p:cNvPr id="8" name="正方形/長方形 7"/>
          <p:cNvSpPr/>
          <p:nvPr/>
        </p:nvSpPr>
        <p:spPr>
          <a:xfrm>
            <a:off x="2542920" y="1422807"/>
            <a:ext cx="6872394" cy="923330"/>
          </a:xfrm>
          <a:prstGeom prst="rect">
            <a:avLst/>
          </a:prstGeom>
          <a:noFill/>
        </p:spPr>
        <p:txBody>
          <a:bodyPr wrap="none">
            <a:spAutoFit/>
          </a:bodyPr>
          <a:lstStyle/>
          <a:p>
            <a:pPr algn="ctr" fontAlgn="auto">
              <a:spcBef>
                <a:spcPts val="0"/>
              </a:spcBef>
              <a:spcAft>
                <a:spcPts val="0"/>
              </a:spcAft>
              <a:defRPr/>
            </a:pPr>
            <a:r>
              <a:rPr kumimoji="0" lang="ja-JP" altLang="en-US" sz="5400" b="1" dirty="0">
                <a:ln w="22225">
                  <a:solidFill>
                    <a:schemeClr val="accent2"/>
                  </a:solidFill>
                  <a:prstDash val="solid"/>
                </a:ln>
                <a:solidFill>
                  <a:srgbClr val="FF0000"/>
                </a:solidFill>
                <a:latin typeface="+mn-lt"/>
                <a:ea typeface="+mn-ea"/>
              </a:rPr>
              <a:t>前日のお顔そりの提案</a:t>
            </a:r>
            <a:endParaRPr kumimoji="0" lang="en-US" altLang="ja-JP" sz="5400" b="1" dirty="0">
              <a:ln w="22225">
                <a:solidFill>
                  <a:schemeClr val="accent2"/>
                </a:solidFill>
                <a:prstDash val="solid"/>
              </a:ln>
              <a:solidFill>
                <a:srgbClr val="FF0000"/>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a:spLocks noGrp="1"/>
          </p:cNvSpPr>
          <p:nvPr>
            <p:ph type="sldNum" sz="quarter" idx="12"/>
          </p:nvPr>
        </p:nvSpPr>
        <p:spPr/>
        <p:txBody>
          <a:bodyPr/>
          <a:lstStyle/>
          <a:p>
            <a:pPr>
              <a:defRPr/>
            </a:pPr>
            <a:fld id="{2C7515AA-3A08-464F-8F2A-CFC7D480E423}" type="slidenum">
              <a:rPr lang="en-US" altLang="ja-JP"/>
              <a:pPr>
                <a:defRPr/>
              </a:pPr>
              <a:t>26</a:t>
            </a:fld>
            <a:endParaRPr/>
          </a:p>
        </p:txBody>
      </p:sp>
      <p:sp>
        <p:nvSpPr>
          <p:cNvPr id="40961" name="タイトル 1"/>
          <p:cNvSpPr>
            <a:spLocks noGrp="1"/>
          </p:cNvSpPr>
          <p:nvPr>
            <p:ph type="title"/>
          </p:nvPr>
        </p:nvSpPr>
        <p:spPr>
          <a:xfrm>
            <a:off x="604838" y="0"/>
            <a:ext cx="10748962" cy="1208088"/>
          </a:xfrm>
        </p:spPr>
        <p:txBody>
          <a:bodyPr/>
          <a:lstStyle/>
          <a:p>
            <a:pPr eaLnBrk="1" hangingPunct="1"/>
            <a:r>
              <a:rPr altLang="ja-JP" smtClean="0">
                <a:ea typeface="ＭＳ Ｐゴシック" charset="-128"/>
              </a:rPr>
              <a:t>質問７</a:t>
            </a:r>
            <a:br>
              <a:rPr altLang="ja-JP" smtClean="0">
                <a:ea typeface="ＭＳ Ｐゴシック" charset="-128"/>
              </a:rPr>
            </a:br>
            <a:r>
              <a:rPr altLang="ja-JP" smtClean="0">
                <a:ea typeface="ＭＳ Ｐゴシック" charset="-128"/>
              </a:rPr>
              <a:t>眉毛の手入れの許容範囲は？</a:t>
            </a:r>
            <a:endParaRPr altLang="en-US" smtClean="0">
              <a:ea typeface="ＭＳ Ｐゴシック" charset="-128"/>
            </a:endParaRPr>
          </a:p>
        </p:txBody>
      </p:sp>
      <p:pic>
        <p:nvPicPr>
          <p:cNvPr id="40962" name="図 3"/>
          <p:cNvPicPr>
            <a:picLocks noChangeAspect="1"/>
          </p:cNvPicPr>
          <p:nvPr/>
        </p:nvPicPr>
        <p:blipFill>
          <a:blip r:embed="rId2"/>
          <a:srcRect/>
          <a:stretch>
            <a:fillRect/>
          </a:stretch>
        </p:blipFill>
        <p:spPr bwMode="auto">
          <a:xfrm>
            <a:off x="196850" y="1905000"/>
            <a:ext cx="11564938" cy="3238500"/>
          </a:xfrm>
          <a:prstGeom prst="rect">
            <a:avLst/>
          </a:prstGeom>
          <a:noFill/>
          <a:ln w="9525">
            <a:noFill/>
            <a:miter lim="800000"/>
            <a:headEnd/>
            <a:tailEnd/>
          </a:ln>
        </p:spPr>
      </p:pic>
      <p:sp>
        <p:nvSpPr>
          <p:cNvPr id="5" name="テキスト ボックス 4"/>
          <p:cNvSpPr txBox="1">
            <a:spLocks noChangeArrowheads="1"/>
          </p:cNvSpPr>
          <p:nvPr/>
        </p:nvSpPr>
        <p:spPr bwMode="auto">
          <a:xfrm>
            <a:off x="1416050" y="4916488"/>
            <a:ext cx="1624013" cy="923925"/>
          </a:xfrm>
          <a:prstGeom prst="rect">
            <a:avLst/>
          </a:prstGeom>
          <a:noFill/>
          <a:ln w="9525">
            <a:noFill/>
            <a:miter lim="800000"/>
            <a:headEnd/>
            <a:tailEnd/>
          </a:ln>
        </p:spPr>
        <p:txBody>
          <a:bodyPr wrap="none">
            <a:spAutoFit/>
          </a:bodyPr>
          <a:lstStyle/>
          <a:p>
            <a:r>
              <a:rPr lang="en-US" altLang="ja-JP" sz="5400">
                <a:latin typeface="Segoe UI" pitchFamily="34" charset="0"/>
              </a:rPr>
              <a:t>47</a:t>
            </a:r>
            <a:r>
              <a:rPr lang="ja-JP" altLang="en-US" sz="5400">
                <a:latin typeface="Segoe UI" pitchFamily="34" charset="0"/>
              </a:rPr>
              <a:t>％</a:t>
            </a:r>
          </a:p>
        </p:txBody>
      </p:sp>
      <p:sp>
        <p:nvSpPr>
          <p:cNvPr id="6" name="テキスト ボックス 5"/>
          <p:cNvSpPr txBox="1">
            <a:spLocks noChangeArrowheads="1"/>
          </p:cNvSpPr>
          <p:nvPr/>
        </p:nvSpPr>
        <p:spPr bwMode="auto">
          <a:xfrm>
            <a:off x="5167313" y="4916488"/>
            <a:ext cx="1624012" cy="923925"/>
          </a:xfrm>
          <a:prstGeom prst="rect">
            <a:avLst/>
          </a:prstGeom>
          <a:noFill/>
          <a:ln w="9525">
            <a:noFill/>
            <a:miter lim="800000"/>
            <a:headEnd/>
            <a:tailEnd/>
          </a:ln>
        </p:spPr>
        <p:txBody>
          <a:bodyPr wrap="none">
            <a:spAutoFit/>
          </a:bodyPr>
          <a:lstStyle/>
          <a:p>
            <a:r>
              <a:rPr lang="en-US" altLang="ja-JP" sz="5400">
                <a:latin typeface="Segoe UI" pitchFamily="34" charset="0"/>
              </a:rPr>
              <a:t>67</a:t>
            </a:r>
            <a:r>
              <a:rPr lang="ja-JP" altLang="en-US" sz="5400">
                <a:latin typeface="Segoe UI" pitchFamily="34" charset="0"/>
              </a:rPr>
              <a:t>％</a:t>
            </a:r>
          </a:p>
        </p:txBody>
      </p:sp>
      <p:sp>
        <p:nvSpPr>
          <p:cNvPr id="7" name="テキスト ボックス 6"/>
          <p:cNvSpPr txBox="1">
            <a:spLocks noChangeArrowheads="1"/>
          </p:cNvSpPr>
          <p:nvPr/>
        </p:nvSpPr>
        <p:spPr bwMode="auto">
          <a:xfrm>
            <a:off x="9039225" y="4916488"/>
            <a:ext cx="1624013" cy="923925"/>
          </a:xfrm>
          <a:prstGeom prst="rect">
            <a:avLst/>
          </a:prstGeom>
          <a:noFill/>
          <a:ln w="9525">
            <a:noFill/>
            <a:miter lim="800000"/>
            <a:headEnd/>
            <a:tailEnd/>
          </a:ln>
        </p:spPr>
        <p:txBody>
          <a:bodyPr wrap="none">
            <a:spAutoFit/>
          </a:bodyPr>
          <a:lstStyle/>
          <a:p>
            <a:r>
              <a:rPr lang="en-US" altLang="ja-JP" sz="5400">
                <a:latin typeface="Segoe UI" pitchFamily="34" charset="0"/>
              </a:rPr>
              <a:t>31</a:t>
            </a:r>
            <a:r>
              <a:rPr lang="ja-JP" altLang="en-US" sz="5400">
                <a:latin typeface="Segoe UI" pitchFamily="34" charset="0"/>
              </a:rPr>
              <a:t>％</a:t>
            </a:r>
          </a:p>
        </p:txBody>
      </p:sp>
      <p:sp>
        <p:nvSpPr>
          <p:cNvPr id="9" name="円/楕円 8"/>
          <p:cNvSpPr/>
          <p:nvPr/>
        </p:nvSpPr>
        <p:spPr>
          <a:xfrm>
            <a:off x="4699000" y="4916488"/>
            <a:ext cx="2587625" cy="10477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5"/>
          <p:cNvSpPr>
            <a:spLocks noGrp="1"/>
          </p:cNvSpPr>
          <p:nvPr>
            <p:ph type="sldNum" sz="quarter" idx="12"/>
          </p:nvPr>
        </p:nvSpPr>
        <p:spPr/>
        <p:txBody>
          <a:bodyPr/>
          <a:lstStyle/>
          <a:p>
            <a:pPr>
              <a:defRPr/>
            </a:pPr>
            <a:fld id="{FD400B18-124D-4CA2-B4A3-A7921A23D9F4}" type="slidenum">
              <a:rPr lang="en-US" altLang="ja-JP"/>
              <a:pPr>
                <a:defRPr/>
              </a:pPr>
              <a:t>27</a:t>
            </a:fld>
            <a:endParaRPr/>
          </a:p>
        </p:txBody>
      </p:sp>
      <p:sp>
        <p:nvSpPr>
          <p:cNvPr id="41985" name="タイトル 1"/>
          <p:cNvSpPr>
            <a:spLocks noGrp="1"/>
          </p:cNvSpPr>
          <p:nvPr>
            <p:ph type="title"/>
          </p:nvPr>
        </p:nvSpPr>
        <p:spPr>
          <a:xfrm>
            <a:off x="166688" y="0"/>
            <a:ext cx="10748962" cy="1208088"/>
          </a:xfrm>
        </p:spPr>
        <p:txBody>
          <a:bodyPr/>
          <a:lstStyle/>
          <a:p>
            <a:pPr eaLnBrk="1" hangingPunct="1"/>
            <a:r>
              <a:rPr altLang="en-US" sz="5400" smtClean="0">
                <a:ea typeface="ＭＳ Ｐゴシック" charset="-128"/>
              </a:rPr>
              <a:t>就活まゆとマイルドシェービング</a:t>
            </a:r>
          </a:p>
        </p:txBody>
      </p:sp>
      <p:pic>
        <p:nvPicPr>
          <p:cNvPr id="41986" name="図 3"/>
          <p:cNvPicPr>
            <a:picLocks noChangeAspect="1"/>
          </p:cNvPicPr>
          <p:nvPr/>
        </p:nvPicPr>
        <p:blipFill>
          <a:blip r:embed="rId2"/>
          <a:srcRect/>
          <a:stretch>
            <a:fillRect/>
          </a:stretch>
        </p:blipFill>
        <p:spPr bwMode="auto">
          <a:xfrm>
            <a:off x="3228975" y="1428750"/>
            <a:ext cx="7207250" cy="5308600"/>
          </a:xfrm>
          <a:prstGeom prst="rect">
            <a:avLst/>
          </a:prstGeom>
          <a:noFill/>
          <a:ln w="9525">
            <a:noFill/>
            <a:miter lim="800000"/>
            <a:headEnd/>
            <a:tailEnd/>
          </a:ln>
        </p:spPr>
      </p:pic>
      <p:sp>
        <p:nvSpPr>
          <p:cNvPr id="3" name="テキスト ボックス 2"/>
          <p:cNvSpPr txBox="1">
            <a:spLocks noChangeArrowheads="1"/>
          </p:cNvSpPr>
          <p:nvPr/>
        </p:nvSpPr>
        <p:spPr bwMode="auto">
          <a:xfrm>
            <a:off x="166688" y="3627438"/>
            <a:ext cx="5418137" cy="2863850"/>
          </a:xfrm>
          <a:prstGeom prst="rect">
            <a:avLst/>
          </a:prstGeom>
          <a:noFill/>
          <a:ln w="9525">
            <a:noFill/>
            <a:miter lim="800000"/>
            <a:headEnd/>
            <a:tailEnd/>
          </a:ln>
        </p:spPr>
        <p:txBody>
          <a:bodyPr>
            <a:spAutoFit/>
          </a:bodyPr>
          <a:lstStyle/>
          <a:p>
            <a:r>
              <a:rPr lang="ja-JP" altLang="en-US" sz="3600" b="1">
                <a:solidFill>
                  <a:srgbClr val="FF0000"/>
                </a:solidFill>
                <a:latin typeface="Segoe UI" pitchFamily="34" charset="0"/>
              </a:rPr>
              <a:t>ポイント</a:t>
            </a:r>
            <a:endParaRPr lang="en-US" altLang="ja-JP" sz="3600" b="1">
              <a:solidFill>
                <a:srgbClr val="FF0000"/>
              </a:solidFill>
              <a:latin typeface="Segoe UI" pitchFamily="34" charset="0"/>
            </a:endParaRPr>
          </a:p>
          <a:p>
            <a:r>
              <a:rPr lang="ja-JP" altLang="en-US" sz="3600" b="1">
                <a:solidFill>
                  <a:srgbClr val="FF0000"/>
                </a:solidFill>
                <a:latin typeface="Segoe UI" pitchFamily="34" charset="0"/>
              </a:rPr>
              <a:t>・作りすぎない</a:t>
            </a:r>
            <a:endParaRPr lang="en-US" altLang="ja-JP" sz="3600" b="1">
              <a:solidFill>
                <a:srgbClr val="FF0000"/>
              </a:solidFill>
              <a:latin typeface="Segoe UI" pitchFamily="34" charset="0"/>
            </a:endParaRPr>
          </a:p>
          <a:p>
            <a:r>
              <a:rPr lang="ja-JP" altLang="en-US" sz="3600" b="1">
                <a:solidFill>
                  <a:srgbClr val="FF0000"/>
                </a:solidFill>
                <a:latin typeface="Segoe UI" pitchFamily="34" charset="0"/>
              </a:rPr>
              <a:t>・外側の眉下をぼかす</a:t>
            </a:r>
            <a:endParaRPr lang="en-US" altLang="ja-JP" sz="3600" b="1">
              <a:solidFill>
                <a:srgbClr val="FF0000"/>
              </a:solidFill>
              <a:latin typeface="Segoe UI" pitchFamily="34" charset="0"/>
            </a:endParaRPr>
          </a:p>
          <a:p>
            <a:r>
              <a:rPr lang="ja-JP" altLang="en-US" sz="3600" b="1">
                <a:solidFill>
                  <a:srgbClr val="FF0000"/>
                </a:solidFill>
                <a:latin typeface="Segoe UI" pitchFamily="34" charset="0"/>
              </a:rPr>
              <a:t>・内側の輪郭ははっきり</a:t>
            </a:r>
            <a:endParaRPr lang="en-US" altLang="ja-JP" sz="3600" b="1">
              <a:solidFill>
                <a:srgbClr val="FF0000"/>
              </a:solidFill>
              <a:latin typeface="Segoe UI" pitchFamily="34" charset="0"/>
            </a:endParaRPr>
          </a:p>
          <a:p>
            <a:r>
              <a:rPr lang="ja-JP" altLang="en-US" sz="3600" b="1">
                <a:solidFill>
                  <a:srgbClr val="FF0000"/>
                </a:solidFill>
                <a:latin typeface="Segoe UI" pitchFamily="34" charset="0"/>
              </a:rPr>
              <a:t>・太めでやや直線的</a:t>
            </a:r>
          </a:p>
        </p:txBody>
      </p:sp>
      <p:cxnSp>
        <p:nvCxnSpPr>
          <p:cNvPr id="6" name="直線コネクタ 5"/>
          <p:cNvCxnSpPr/>
          <p:nvPr/>
        </p:nvCxnSpPr>
        <p:spPr>
          <a:xfrm flipV="1">
            <a:off x="8066088" y="2508250"/>
            <a:ext cx="8493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8032750" y="4816475"/>
            <a:ext cx="9144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8418513" y="6096000"/>
            <a:ext cx="99218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92073" y="1429127"/>
            <a:ext cx="7340694" cy="769441"/>
          </a:xfrm>
          <a:prstGeom prst="rect">
            <a:avLst/>
          </a:prstGeom>
          <a:solidFill>
            <a:srgbClr val="FF0000"/>
          </a:solidFill>
        </p:spPr>
        <p:txBody>
          <a:bodyPr>
            <a:spAutoFit/>
          </a:bodyPr>
          <a:lstStyle/>
          <a:p>
            <a:pPr algn="ctr" fontAlgn="auto">
              <a:spcBef>
                <a:spcPts val="0"/>
              </a:spcBef>
              <a:spcAft>
                <a:spcPts val="0"/>
              </a:spcAft>
              <a:defRPr/>
            </a:pPr>
            <a:r>
              <a:rPr kumimoji="0" lang="ja-JP" altLang="en-US"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ea typeface="+mn-ea"/>
              </a:rPr>
              <a:t>就活眉カットのメニュー化</a:t>
            </a:r>
          </a:p>
        </p:txBody>
      </p:sp>
      <p:sp>
        <p:nvSpPr>
          <p:cNvPr id="9" name="正方形/長方形 8"/>
          <p:cNvSpPr/>
          <p:nvPr/>
        </p:nvSpPr>
        <p:spPr>
          <a:xfrm>
            <a:off x="11745440" y="916471"/>
            <a:ext cx="364202" cy="307777"/>
          </a:xfrm>
          <a:prstGeom prst="rect">
            <a:avLst/>
          </a:prstGeom>
          <a:noFill/>
        </p:spPr>
        <p:txBody>
          <a:bodyPr wrap="none">
            <a:spAutoFit/>
          </a:bodyPr>
          <a:lstStyle/>
          <a:p>
            <a:pPr algn="ctr" fontAlgn="auto">
              <a:spcBef>
                <a:spcPts val="0"/>
              </a:spcBef>
              <a:spcAft>
                <a:spcPts val="0"/>
              </a:spcAft>
              <a:defRPr/>
            </a:pPr>
            <a:r>
              <a:rPr kumimoji="0" lang="ja-JP" alt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5"/>
          <p:cNvSpPr>
            <a:spLocks noGrp="1"/>
          </p:cNvSpPr>
          <p:nvPr>
            <p:ph type="sldNum" sz="quarter" idx="12"/>
          </p:nvPr>
        </p:nvSpPr>
        <p:spPr/>
        <p:txBody>
          <a:bodyPr/>
          <a:lstStyle/>
          <a:p>
            <a:pPr>
              <a:defRPr/>
            </a:pPr>
            <a:fld id="{63B7362D-D2DF-418C-9F98-112D5F1D7F1A}" type="slidenum">
              <a:rPr lang="en-US" altLang="ja-JP"/>
              <a:pPr>
                <a:defRPr/>
              </a:pPr>
              <a:t>28</a:t>
            </a:fld>
            <a:endParaRPr/>
          </a:p>
        </p:txBody>
      </p:sp>
      <p:sp>
        <p:nvSpPr>
          <p:cNvPr id="43009" name="タイトル 1"/>
          <p:cNvSpPr>
            <a:spLocks noGrp="1"/>
          </p:cNvSpPr>
          <p:nvPr>
            <p:ph type="title"/>
          </p:nvPr>
        </p:nvSpPr>
        <p:spPr>
          <a:xfrm>
            <a:off x="604838" y="0"/>
            <a:ext cx="11425237" cy="1208088"/>
          </a:xfrm>
        </p:spPr>
        <p:txBody>
          <a:bodyPr/>
          <a:lstStyle/>
          <a:p>
            <a:pPr eaLnBrk="1" hangingPunct="1"/>
            <a:r>
              <a:rPr altLang="ja-JP" sz="3200" smtClean="0">
                <a:ea typeface="ＭＳ Ｐゴシック" charset="-128"/>
              </a:rPr>
              <a:t>質問８</a:t>
            </a:r>
            <a:br>
              <a:rPr altLang="ja-JP" sz="3200" smtClean="0">
                <a:ea typeface="ＭＳ Ｐゴシック" charset="-128"/>
              </a:rPr>
            </a:br>
            <a:r>
              <a:rPr altLang="ja-JP" sz="3200" smtClean="0">
                <a:ea typeface="ＭＳ Ｐゴシック" charset="-128"/>
              </a:rPr>
              <a:t>貴社にとって好ましい就活生のヘアスタイルは？（○×形式）</a:t>
            </a:r>
            <a:endParaRPr altLang="en-US" sz="3200" smtClean="0">
              <a:ea typeface="ＭＳ Ｐゴシック" charset="-128"/>
            </a:endParaRPr>
          </a:p>
        </p:txBody>
      </p:sp>
      <p:pic>
        <p:nvPicPr>
          <p:cNvPr id="43010" name="図 3"/>
          <p:cNvPicPr>
            <a:picLocks noChangeAspect="1"/>
          </p:cNvPicPr>
          <p:nvPr/>
        </p:nvPicPr>
        <p:blipFill>
          <a:blip r:embed="rId2"/>
          <a:srcRect/>
          <a:stretch>
            <a:fillRect/>
          </a:stretch>
        </p:blipFill>
        <p:spPr bwMode="auto">
          <a:xfrm>
            <a:off x="1579563" y="1597025"/>
            <a:ext cx="8945562" cy="5156200"/>
          </a:xfrm>
          <a:prstGeom prst="rect">
            <a:avLst/>
          </a:prstGeom>
          <a:noFill/>
          <a:ln w="9525">
            <a:noFill/>
            <a:miter lim="800000"/>
            <a:headEnd/>
            <a:tailEnd/>
          </a:ln>
        </p:spPr>
      </p:pic>
      <p:sp>
        <p:nvSpPr>
          <p:cNvPr id="5" name="テキスト ボックス 4"/>
          <p:cNvSpPr txBox="1">
            <a:spLocks noChangeArrowheads="1"/>
          </p:cNvSpPr>
          <p:nvPr/>
        </p:nvSpPr>
        <p:spPr bwMode="auto">
          <a:xfrm>
            <a:off x="3316288" y="3630613"/>
            <a:ext cx="1624012" cy="923925"/>
          </a:xfrm>
          <a:prstGeom prst="rect">
            <a:avLst/>
          </a:prstGeom>
          <a:noFill/>
          <a:ln w="9525">
            <a:noFill/>
            <a:miter lim="800000"/>
            <a:headEnd/>
            <a:tailEnd/>
          </a:ln>
        </p:spPr>
        <p:txBody>
          <a:bodyPr wrap="none">
            <a:spAutoFit/>
          </a:bodyPr>
          <a:lstStyle/>
          <a:p>
            <a:r>
              <a:rPr lang="en-US" altLang="ja-JP" sz="5400">
                <a:latin typeface="Segoe UI" pitchFamily="34" charset="0"/>
              </a:rPr>
              <a:t>19</a:t>
            </a:r>
            <a:r>
              <a:rPr lang="ja-JP" altLang="en-US" sz="5400">
                <a:latin typeface="Segoe UI" pitchFamily="34" charset="0"/>
              </a:rPr>
              <a:t>％</a:t>
            </a:r>
          </a:p>
        </p:txBody>
      </p:sp>
      <p:sp>
        <p:nvSpPr>
          <p:cNvPr id="6" name="テキスト ボックス 5"/>
          <p:cNvSpPr txBox="1">
            <a:spLocks noChangeArrowheads="1"/>
          </p:cNvSpPr>
          <p:nvPr/>
        </p:nvSpPr>
        <p:spPr bwMode="auto">
          <a:xfrm>
            <a:off x="7897813" y="3619500"/>
            <a:ext cx="1624012" cy="922338"/>
          </a:xfrm>
          <a:prstGeom prst="rect">
            <a:avLst/>
          </a:prstGeom>
          <a:noFill/>
          <a:ln w="9525">
            <a:noFill/>
            <a:miter lim="800000"/>
            <a:headEnd/>
            <a:tailEnd/>
          </a:ln>
        </p:spPr>
        <p:txBody>
          <a:bodyPr wrap="none">
            <a:spAutoFit/>
          </a:bodyPr>
          <a:lstStyle/>
          <a:p>
            <a:r>
              <a:rPr lang="en-US" altLang="ja-JP" sz="5400">
                <a:latin typeface="Segoe UI" pitchFamily="34" charset="0"/>
              </a:rPr>
              <a:t>69</a:t>
            </a:r>
            <a:r>
              <a:rPr lang="ja-JP" altLang="en-US" sz="5400">
                <a:latin typeface="Segoe UI" pitchFamily="34" charset="0"/>
              </a:rPr>
              <a:t>％</a:t>
            </a:r>
          </a:p>
        </p:txBody>
      </p:sp>
      <p:sp>
        <p:nvSpPr>
          <p:cNvPr id="7" name="テキスト ボックス 6"/>
          <p:cNvSpPr txBox="1">
            <a:spLocks noChangeArrowheads="1"/>
          </p:cNvSpPr>
          <p:nvPr/>
        </p:nvSpPr>
        <p:spPr bwMode="auto">
          <a:xfrm>
            <a:off x="3525838" y="5934075"/>
            <a:ext cx="1579562" cy="923925"/>
          </a:xfrm>
          <a:prstGeom prst="rect">
            <a:avLst/>
          </a:prstGeom>
          <a:noFill/>
          <a:ln w="9525">
            <a:noFill/>
            <a:miter lim="800000"/>
            <a:headEnd/>
            <a:tailEnd/>
          </a:ln>
        </p:spPr>
        <p:txBody>
          <a:bodyPr wrap="none">
            <a:spAutoFit/>
          </a:bodyPr>
          <a:lstStyle/>
          <a:p>
            <a:r>
              <a:rPr lang="en-US" altLang="ja-JP" sz="5400">
                <a:latin typeface="Segoe UI" pitchFamily="34" charset="0"/>
              </a:rPr>
              <a:t>78</a:t>
            </a:r>
            <a:r>
              <a:rPr lang="ja-JP" altLang="en-US" sz="5400">
                <a:latin typeface="Segoe UI" pitchFamily="34" charset="0"/>
              </a:rPr>
              <a:t>％</a:t>
            </a:r>
          </a:p>
        </p:txBody>
      </p:sp>
      <p:sp>
        <p:nvSpPr>
          <p:cNvPr id="8" name="テキスト ボックス 7"/>
          <p:cNvSpPr txBox="1">
            <a:spLocks noChangeArrowheads="1"/>
          </p:cNvSpPr>
          <p:nvPr/>
        </p:nvSpPr>
        <p:spPr bwMode="auto">
          <a:xfrm>
            <a:off x="8318500" y="5797550"/>
            <a:ext cx="1624013" cy="922338"/>
          </a:xfrm>
          <a:prstGeom prst="rect">
            <a:avLst/>
          </a:prstGeom>
          <a:noFill/>
          <a:ln w="9525">
            <a:noFill/>
            <a:miter lim="800000"/>
            <a:headEnd/>
            <a:tailEnd/>
          </a:ln>
        </p:spPr>
        <p:txBody>
          <a:bodyPr wrap="none">
            <a:spAutoFit/>
          </a:bodyPr>
          <a:lstStyle/>
          <a:p>
            <a:r>
              <a:rPr lang="en-US" altLang="ja-JP" sz="5400">
                <a:latin typeface="Segoe UI" pitchFamily="34" charset="0"/>
              </a:rPr>
              <a:t>47</a:t>
            </a:r>
            <a:r>
              <a:rPr lang="ja-JP" altLang="en-US" sz="5400">
                <a:latin typeface="Segoe UI" pitchFamily="34" charset="0"/>
              </a:rPr>
              <a:t>％</a:t>
            </a:r>
          </a:p>
        </p:txBody>
      </p:sp>
      <p:sp>
        <p:nvSpPr>
          <p:cNvPr id="10" name="正方形/長方形 9"/>
          <p:cNvSpPr/>
          <p:nvPr/>
        </p:nvSpPr>
        <p:spPr>
          <a:xfrm>
            <a:off x="11745440" y="916471"/>
            <a:ext cx="364202" cy="307777"/>
          </a:xfrm>
          <a:prstGeom prst="rect">
            <a:avLst/>
          </a:prstGeom>
          <a:noFill/>
        </p:spPr>
        <p:txBody>
          <a:bodyPr wrap="none">
            <a:spAutoFit/>
          </a:bodyPr>
          <a:lstStyle/>
          <a:p>
            <a:pPr algn="ctr" fontAlgn="auto">
              <a:spcBef>
                <a:spcPts val="0"/>
              </a:spcBef>
              <a:spcAft>
                <a:spcPts val="0"/>
              </a:spcAft>
              <a:defRPr/>
            </a:pPr>
            <a:r>
              <a:rPr kumimoji="0" lang="ja-JP" alt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a:spLocks noGrp="1"/>
          </p:cNvSpPr>
          <p:nvPr>
            <p:ph type="sldNum" sz="quarter" idx="12"/>
          </p:nvPr>
        </p:nvSpPr>
        <p:spPr/>
        <p:txBody>
          <a:bodyPr/>
          <a:lstStyle/>
          <a:p>
            <a:pPr>
              <a:defRPr/>
            </a:pPr>
            <a:fld id="{95767AE5-8002-4852-BA88-456451DD0CE2}" type="slidenum">
              <a:rPr lang="en-US" altLang="ja-JP"/>
              <a:pPr>
                <a:defRPr/>
              </a:pPr>
              <a:t>29</a:t>
            </a:fld>
            <a:endParaRPr/>
          </a:p>
        </p:txBody>
      </p:sp>
      <p:sp>
        <p:nvSpPr>
          <p:cNvPr id="44033" name="タイトル 1"/>
          <p:cNvSpPr>
            <a:spLocks noGrp="1"/>
          </p:cNvSpPr>
          <p:nvPr>
            <p:ph type="title"/>
          </p:nvPr>
        </p:nvSpPr>
        <p:spPr>
          <a:xfrm>
            <a:off x="604838" y="0"/>
            <a:ext cx="10748962" cy="1208088"/>
          </a:xfrm>
        </p:spPr>
        <p:txBody>
          <a:bodyPr/>
          <a:lstStyle/>
          <a:p>
            <a:pPr eaLnBrk="1" hangingPunct="1"/>
            <a:r>
              <a:rPr altLang="ja-JP" smtClean="0">
                <a:ea typeface="ＭＳ Ｐゴシック" charset="-128"/>
              </a:rPr>
              <a:t>質問９</a:t>
            </a:r>
            <a:br>
              <a:rPr altLang="ja-JP" smtClean="0">
                <a:ea typeface="ＭＳ Ｐゴシック" charset="-128"/>
              </a:rPr>
            </a:br>
            <a:r>
              <a:rPr altLang="ja-JP" smtClean="0">
                <a:ea typeface="ＭＳ Ｐゴシック" charset="-128"/>
              </a:rPr>
              <a:t>社内ルールがあるかないか？</a:t>
            </a:r>
            <a:endParaRPr altLang="en-US" smtClean="0">
              <a:ea typeface="ＭＳ Ｐゴシック" charset="-128"/>
            </a:endParaRPr>
          </a:p>
        </p:txBody>
      </p:sp>
      <p:sp>
        <p:nvSpPr>
          <p:cNvPr id="44034" name="テキスト ボックス 3"/>
          <p:cNvSpPr txBox="1">
            <a:spLocks noChangeArrowheads="1"/>
          </p:cNvSpPr>
          <p:nvPr/>
        </p:nvSpPr>
        <p:spPr bwMode="auto">
          <a:xfrm>
            <a:off x="2254250" y="2859088"/>
            <a:ext cx="2117725" cy="2862262"/>
          </a:xfrm>
          <a:prstGeom prst="rect">
            <a:avLst/>
          </a:prstGeom>
          <a:noFill/>
          <a:ln w="9525">
            <a:noFill/>
            <a:miter lim="800000"/>
            <a:headEnd/>
            <a:tailEnd/>
          </a:ln>
        </p:spPr>
        <p:txBody>
          <a:bodyPr wrap="none">
            <a:spAutoFit/>
          </a:bodyPr>
          <a:lstStyle/>
          <a:p>
            <a:r>
              <a:rPr lang="ja-JP" altLang="en-US" sz="6000">
                <a:latin typeface="Segoe UI" pitchFamily="34" charset="0"/>
              </a:rPr>
              <a:t>ある　</a:t>
            </a:r>
            <a:endParaRPr lang="en-US" altLang="ja-JP" sz="6000">
              <a:latin typeface="Segoe UI" pitchFamily="34" charset="0"/>
            </a:endParaRPr>
          </a:p>
          <a:p>
            <a:endParaRPr lang="en-US" altLang="ja-JP" sz="6000">
              <a:latin typeface="Segoe UI" pitchFamily="34" charset="0"/>
            </a:endParaRPr>
          </a:p>
          <a:p>
            <a:r>
              <a:rPr lang="ja-JP" altLang="en-US" sz="6000">
                <a:latin typeface="Segoe UI" pitchFamily="34" charset="0"/>
              </a:rPr>
              <a:t>ない　</a:t>
            </a:r>
          </a:p>
        </p:txBody>
      </p:sp>
      <p:sp>
        <p:nvSpPr>
          <p:cNvPr id="5" name="テキスト ボックス 4"/>
          <p:cNvSpPr txBox="1">
            <a:spLocks noChangeArrowheads="1"/>
          </p:cNvSpPr>
          <p:nvPr/>
        </p:nvSpPr>
        <p:spPr bwMode="auto">
          <a:xfrm>
            <a:off x="5210175" y="2859088"/>
            <a:ext cx="1733550" cy="2862262"/>
          </a:xfrm>
          <a:prstGeom prst="rect">
            <a:avLst/>
          </a:prstGeom>
          <a:noFill/>
          <a:ln w="9525">
            <a:noFill/>
            <a:miter lim="800000"/>
            <a:headEnd/>
            <a:tailEnd/>
          </a:ln>
        </p:spPr>
        <p:txBody>
          <a:bodyPr wrap="none">
            <a:spAutoFit/>
          </a:bodyPr>
          <a:lstStyle/>
          <a:p>
            <a:r>
              <a:rPr lang="en-US" altLang="ja-JP" sz="6000">
                <a:latin typeface="Segoe UI" pitchFamily="34" charset="0"/>
              </a:rPr>
              <a:t>27</a:t>
            </a:r>
            <a:r>
              <a:rPr lang="ja-JP" altLang="en-US" sz="6000">
                <a:latin typeface="Segoe UI" pitchFamily="34" charset="0"/>
              </a:rPr>
              <a:t>％</a:t>
            </a:r>
            <a:endParaRPr lang="en-US" altLang="ja-JP" sz="6000">
              <a:latin typeface="Segoe UI" pitchFamily="34" charset="0"/>
            </a:endParaRPr>
          </a:p>
          <a:p>
            <a:endParaRPr lang="en-US" altLang="ja-JP" sz="6000">
              <a:latin typeface="Segoe UI" pitchFamily="34" charset="0"/>
            </a:endParaRPr>
          </a:p>
          <a:p>
            <a:r>
              <a:rPr lang="en-US" altLang="ja-JP" sz="6000">
                <a:latin typeface="Segoe UI" pitchFamily="34" charset="0"/>
              </a:rPr>
              <a:t>56</a:t>
            </a:r>
            <a:r>
              <a:rPr lang="ja-JP" altLang="en-US" sz="6000">
                <a:latin typeface="Segoe U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pPr>
              <a:defRPr/>
            </a:pPr>
            <a:fld id="{12BC031E-9A20-41E7-8A77-449541697612}" type="slidenum">
              <a:rPr lang="en-US" altLang="ja-JP"/>
              <a:pPr>
                <a:defRPr/>
              </a:pPr>
              <a:t>3</a:t>
            </a:fld>
            <a:endParaRPr/>
          </a:p>
        </p:txBody>
      </p:sp>
      <p:sp>
        <p:nvSpPr>
          <p:cNvPr id="17409" name="タイトル 1"/>
          <p:cNvSpPr>
            <a:spLocks noGrp="1"/>
          </p:cNvSpPr>
          <p:nvPr>
            <p:ph type="title"/>
          </p:nvPr>
        </p:nvSpPr>
        <p:spPr>
          <a:xfrm>
            <a:off x="565150" y="92075"/>
            <a:ext cx="10748963" cy="1208088"/>
          </a:xfrm>
        </p:spPr>
        <p:txBody>
          <a:bodyPr/>
          <a:lstStyle/>
          <a:p>
            <a:pPr eaLnBrk="1" hangingPunct="1"/>
            <a:r>
              <a:rPr altLang="en-US" smtClean="0">
                <a:ea typeface="ＭＳ Ｐゴシック" charset="-128"/>
              </a:rPr>
              <a:t>総務省「日本の統計 </a:t>
            </a:r>
            <a:r>
              <a:rPr lang="en-US" altLang="ja-JP" smtClean="0">
                <a:ea typeface="ＭＳ Ｐゴシック" charset="-128"/>
              </a:rPr>
              <a:t>2016</a:t>
            </a:r>
            <a:r>
              <a:rPr altLang="en-US" smtClean="0">
                <a:ea typeface="ＭＳ Ｐゴシック" charset="-128"/>
              </a:rPr>
              <a:t>」</a:t>
            </a:r>
            <a:r>
              <a:rPr altLang="en-US" sz="2200" smtClean="0">
                <a:ea typeface="ＭＳ Ｐゴシック" charset="-128"/>
              </a:rPr>
              <a:t>					</a:t>
            </a:r>
            <a:r>
              <a:rPr lang="en-US" altLang="ja-JP" sz="2200" smtClean="0">
                <a:ea typeface="ＭＳ Ｐゴシック" charset="-128"/>
              </a:rPr>
              <a:t/>
            </a:r>
            <a:br>
              <a:rPr lang="en-US" altLang="ja-JP" sz="2200" smtClean="0">
                <a:ea typeface="ＭＳ Ｐゴシック" charset="-128"/>
              </a:rPr>
            </a:br>
            <a:r>
              <a:rPr lang="en-US" altLang="ja-JP" sz="1600" smtClean="0">
                <a:ea typeface="ＭＳ Ｐゴシック" charset="-128"/>
              </a:rPr>
              <a:t>※</a:t>
            </a:r>
            <a:r>
              <a:rPr altLang="en-US" sz="1600" smtClean="0">
                <a:ea typeface="ＭＳ Ｐゴシック" charset="-128"/>
              </a:rPr>
              <a:t>在籍する学部・研究科等の所在地による。学部のほか大学院，専攻科，別科及び聴講生等を含む。</a:t>
            </a:r>
            <a:r>
              <a:rPr altLang="en-US" sz="2200" smtClean="0">
                <a:ea typeface="ＭＳ Ｐゴシック" charset="-128"/>
              </a:rPr>
              <a:t>	</a:t>
            </a:r>
          </a:p>
        </p:txBody>
      </p:sp>
      <p:sp>
        <p:nvSpPr>
          <p:cNvPr id="17410" name="テキスト ボックス 4"/>
          <p:cNvSpPr txBox="1">
            <a:spLocks noChangeArrowheads="1"/>
          </p:cNvSpPr>
          <p:nvPr/>
        </p:nvSpPr>
        <p:spPr bwMode="auto">
          <a:xfrm>
            <a:off x="652463" y="1392238"/>
            <a:ext cx="5291137" cy="5694362"/>
          </a:xfrm>
          <a:prstGeom prst="rect">
            <a:avLst/>
          </a:prstGeom>
          <a:noFill/>
          <a:ln w="9525">
            <a:noFill/>
            <a:miter lim="800000"/>
            <a:headEnd/>
            <a:tailEnd/>
          </a:ln>
        </p:spPr>
        <p:txBody>
          <a:bodyPr>
            <a:spAutoFit/>
          </a:bodyPr>
          <a:lstStyle/>
          <a:p>
            <a:r>
              <a:rPr lang="ja-JP" altLang="en-US" sz="2800">
                <a:latin typeface="Segoe UI" pitchFamily="34" charset="0"/>
              </a:rPr>
              <a:t>順位	都道府県	大学生の数</a:t>
            </a:r>
            <a:endParaRPr lang="en-US" altLang="ja-JP" sz="2800">
              <a:latin typeface="Segoe UI" pitchFamily="34" charset="0"/>
            </a:endParaRPr>
          </a:p>
          <a:p>
            <a:r>
              <a:rPr lang="en-US" altLang="ja-JP" sz="2800">
                <a:latin typeface="Segoe UI" pitchFamily="34" charset="0"/>
              </a:rPr>
              <a:t>	</a:t>
            </a:r>
            <a:r>
              <a:rPr lang="ja-JP" altLang="en-US" sz="2800">
                <a:latin typeface="Segoe UI" pitchFamily="34" charset="0"/>
              </a:rPr>
              <a:t>全国	　　　</a:t>
            </a:r>
            <a:r>
              <a:rPr lang="en-US" altLang="ja-JP" sz="2800">
                <a:latin typeface="Segoe UI" pitchFamily="34" charset="0"/>
              </a:rPr>
              <a:t>2,855,529</a:t>
            </a:r>
          </a:p>
          <a:p>
            <a:r>
              <a:rPr lang="en-US" altLang="ja-JP" sz="2800">
                <a:latin typeface="Segoe UI" pitchFamily="34" charset="0"/>
              </a:rPr>
              <a:t>1	</a:t>
            </a:r>
            <a:r>
              <a:rPr lang="ja-JP" altLang="en-US" sz="2800">
                <a:latin typeface="Segoe UI" pitchFamily="34" charset="0"/>
              </a:rPr>
              <a:t>東京	　　　</a:t>
            </a:r>
            <a:r>
              <a:rPr lang="en-US" altLang="ja-JP" sz="2800">
                <a:latin typeface="Segoe UI" pitchFamily="34" charset="0"/>
              </a:rPr>
              <a:t>738,362 </a:t>
            </a:r>
          </a:p>
          <a:p>
            <a:r>
              <a:rPr lang="en-US" altLang="ja-JP" sz="2800">
                <a:latin typeface="Segoe UI" pitchFamily="34" charset="0"/>
              </a:rPr>
              <a:t>2	</a:t>
            </a:r>
            <a:r>
              <a:rPr lang="ja-JP" altLang="en-US" sz="2800">
                <a:latin typeface="Segoe UI" pitchFamily="34" charset="0"/>
              </a:rPr>
              <a:t>大阪	　　　</a:t>
            </a:r>
            <a:r>
              <a:rPr lang="en-US" altLang="ja-JP" sz="2800">
                <a:latin typeface="Segoe UI" pitchFamily="34" charset="0"/>
              </a:rPr>
              <a:t>226,651 </a:t>
            </a:r>
          </a:p>
          <a:p>
            <a:r>
              <a:rPr lang="en-US" altLang="ja-JP" sz="2800">
                <a:latin typeface="Segoe UI" pitchFamily="34" charset="0"/>
              </a:rPr>
              <a:t>3	</a:t>
            </a:r>
            <a:r>
              <a:rPr lang="ja-JP" altLang="en-US" sz="2800">
                <a:latin typeface="Segoe UI" pitchFamily="34" charset="0"/>
              </a:rPr>
              <a:t>神奈川　　  </a:t>
            </a:r>
            <a:r>
              <a:rPr lang="en-US" altLang="ja-JP" sz="2800">
                <a:latin typeface="Segoe UI" pitchFamily="34" charset="0"/>
              </a:rPr>
              <a:t>193,693 </a:t>
            </a:r>
          </a:p>
          <a:p>
            <a:r>
              <a:rPr lang="en-US" altLang="ja-JP" sz="2800">
                <a:latin typeface="Segoe UI" pitchFamily="34" charset="0"/>
              </a:rPr>
              <a:t>4	</a:t>
            </a:r>
            <a:r>
              <a:rPr lang="ja-JP" altLang="en-US" sz="2800">
                <a:latin typeface="Segoe UI" pitchFamily="34" charset="0"/>
              </a:rPr>
              <a:t>愛知	　　　</a:t>
            </a:r>
            <a:r>
              <a:rPr lang="en-US" altLang="ja-JP" sz="2800">
                <a:latin typeface="Segoe UI" pitchFamily="34" charset="0"/>
              </a:rPr>
              <a:t>189,589 </a:t>
            </a:r>
          </a:p>
          <a:p>
            <a:r>
              <a:rPr lang="en-US" altLang="ja-JP" sz="2800">
                <a:latin typeface="Segoe UI" pitchFamily="34" charset="0"/>
              </a:rPr>
              <a:t>5	</a:t>
            </a:r>
            <a:r>
              <a:rPr lang="ja-JP" altLang="en-US" sz="2800">
                <a:latin typeface="Segoe UI" pitchFamily="34" charset="0"/>
              </a:rPr>
              <a:t>京都	　　　</a:t>
            </a:r>
            <a:r>
              <a:rPr lang="en-US" altLang="ja-JP" sz="2800">
                <a:latin typeface="Segoe UI" pitchFamily="34" charset="0"/>
              </a:rPr>
              <a:t>162,561 </a:t>
            </a:r>
          </a:p>
          <a:p>
            <a:r>
              <a:rPr lang="en-US" altLang="ja-JP" sz="2800">
                <a:latin typeface="Segoe UI" pitchFamily="34" charset="0"/>
              </a:rPr>
              <a:t>6	</a:t>
            </a:r>
            <a:r>
              <a:rPr lang="ja-JP" altLang="en-US" sz="2800">
                <a:latin typeface="Segoe UI" pitchFamily="34" charset="0"/>
              </a:rPr>
              <a:t>兵庫	　　　</a:t>
            </a:r>
            <a:r>
              <a:rPr lang="en-US" altLang="ja-JP" sz="2800">
                <a:latin typeface="Segoe UI" pitchFamily="34" charset="0"/>
              </a:rPr>
              <a:t>124,311 </a:t>
            </a:r>
          </a:p>
          <a:p>
            <a:r>
              <a:rPr lang="en-US" altLang="ja-JP" sz="2800">
                <a:latin typeface="Segoe UI" pitchFamily="34" charset="0"/>
              </a:rPr>
              <a:t>7	</a:t>
            </a:r>
            <a:r>
              <a:rPr lang="ja-JP" altLang="en-US" sz="2800">
                <a:latin typeface="Segoe UI" pitchFamily="34" charset="0"/>
              </a:rPr>
              <a:t>埼玉	　　　</a:t>
            </a:r>
            <a:r>
              <a:rPr lang="en-US" altLang="ja-JP" sz="2800">
                <a:latin typeface="Segoe UI" pitchFamily="34" charset="0"/>
              </a:rPr>
              <a:t>122,305 </a:t>
            </a:r>
          </a:p>
          <a:p>
            <a:r>
              <a:rPr lang="en-US" altLang="ja-JP" sz="2800">
                <a:latin typeface="Segoe UI" pitchFamily="34" charset="0"/>
              </a:rPr>
              <a:t>8	</a:t>
            </a:r>
            <a:r>
              <a:rPr lang="ja-JP" altLang="en-US" sz="2800">
                <a:latin typeface="Segoe UI" pitchFamily="34" charset="0"/>
              </a:rPr>
              <a:t>福岡	　　　</a:t>
            </a:r>
            <a:r>
              <a:rPr lang="en-US" altLang="ja-JP" sz="2800">
                <a:latin typeface="Segoe UI" pitchFamily="34" charset="0"/>
              </a:rPr>
              <a:t>120,052 </a:t>
            </a:r>
          </a:p>
          <a:p>
            <a:r>
              <a:rPr lang="en-US" altLang="ja-JP" sz="2800">
                <a:latin typeface="Segoe UI" pitchFamily="34" charset="0"/>
              </a:rPr>
              <a:t>9	</a:t>
            </a:r>
            <a:r>
              <a:rPr lang="ja-JP" altLang="en-US" sz="2800">
                <a:latin typeface="Segoe UI" pitchFamily="34" charset="0"/>
              </a:rPr>
              <a:t>千葉	　　　</a:t>
            </a:r>
            <a:r>
              <a:rPr lang="en-US" altLang="ja-JP" sz="2800">
                <a:latin typeface="Segoe UI" pitchFamily="34" charset="0"/>
              </a:rPr>
              <a:t>111,268 </a:t>
            </a:r>
          </a:p>
          <a:p>
            <a:r>
              <a:rPr lang="en-US" altLang="ja-JP" sz="2800">
                <a:latin typeface="Segoe UI" pitchFamily="34" charset="0"/>
              </a:rPr>
              <a:t>10	</a:t>
            </a:r>
            <a:r>
              <a:rPr lang="ja-JP" altLang="en-US" sz="2800">
                <a:latin typeface="Segoe UI" pitchFamily="34" charset="0"/>
              </a:rPr>
              <a:t>北海道	　</a:t>
            </a:r>
            <a:r>
              <a:rPr lang="en-US" altLang="ja-JP" sz="2800">
                <a:latin typeface="Segoe UI" pitchFamily="34" charset="0"/>
              </a:rPr>
              <a:t>88,379 </a:t>
            </a:r>
          </a:p>
          <a:p>
            <a:endParaRPr lang="en-US" altLang="ja-JP" sz="2800">
              <a:latin typeface="Segoe UI" pitchFamily="34" charset="0"/>
            </a:endParaRPr>
          </a:p>
        </p:txBody>
      </p:sp>
      <p:sp>
        <p:nvSpPr>
          <p:cNvPr id="7" name="正方形/長方形 6"/>
          <p:cNvSpPr>
            <a:spLocks noChangeArrowheads="1"/>
          </p:cNvSpPr>
          <p:nvPr/>
        </p:nvSpPr>
        <p:spPr bwMode="auto">
          <a:xfrm>
            <a:off x="6540500" y="1689100"/>
            <a:ext cx="3116263" cy="523875"/>
          </a:xfrm>
          <a:prstGeom prst="rect">
            <a:avLst/>
          </a:prstGeom>
          <a:noFill/>
          <a:ln w="9525">
            <a:noFill/>
            <a:miter lim="800000"/>
            <a:headEnd/>
            <a:tailEnd/>
          </a:ln>
        </p:spPr>
        <p:txBody>
          <a:bodyPr wrap="none">
            <a:spAutoFit/>
          </a:bodyPr>
          <a:lstStyle/>
          <a:p>
            <a:r>
              <a:rPr kumimoji="0" lang="en-US" altLang="ja-JP" sz="2800">
                <a:latin typeface="Segoe UI" pitchFamily="34" charset="0"/>
              </a:rPr>
              <a:t>21	</a:t>
            </a:r>
            <a:r>
              <a:rPr kumimoji="0" lang="ja-JP" altLang="en-US" sz="2800">
                <a:latin typeface="Segoe UI" pitchFamily="34" charset="0"/>
              </a:rPr>
              <a:t>奈良	</a:t>
            </a:r>
            <a:r>
              <a:rPr kumimoji="0" lang="en-US" altLang="ja-JP" sz="2800">
                <a:latin typeface="Segoe UI" pitchFamily="34" charset="0"/>
              </a:rPr>
              <a:t>23,540 </a:t>
            </a:r>
          </a:p>
        </p:txBody>
      </p:sp>
      <p:sp>
        <p:nvSpPr>
          <p:cNvPr id="9" name="正方形/長方形 8"/>
          <p:cNvSpPr/>
          <p:nvPr/>
        </p:nvSpPr>
        <p:spPr>
          <a:xfrm>
            <a:off x="5943600" y="3654425"/>
            <a:ext cx="5511800" cy="2124075"/>
          </a:xfrm>
          <a:prstGeom prst="rect">
            <a:avLst/>
          </a:prstGeom>
        </p:spPr>
        <p:txBody>
          <a:bodyPr>
            <a:spAutoFit/>
          </a:bodyPr>
          <a:lstStyle/>
          <a:p>
            <a:pPr marL="742950" indent="-742950" fontAlgn="auto">
              <a:spcBef>
                <a:spcPts val="0"/>
              </a:spcBef>
              <a:spcAft>
                <a:spcPts val="0"/>
              </a:spcAft>
              <a:buFontTx/>
              <a:buAutoNum type="arabicPlain" startAt="12"/>
              <a:defRPr/>
            </a:pPr>
            <a:r>
              <a:rPr kumimoji="0" lang="ja-JP" altLang="en-US" sz="4400" dirty="0">
                <a:solidFill>
                  <a:srgbClr val="FF0000"/>
                </a:solidFill>
                <a:latin typeface="+mn-lt"/>
                <a:ea typeface="+mn-ea"/>
              </a:rPr>
              <a:t>宮城	</a:t>
            </a:r>
            <a:r>
              <a:rPr kumimoji="0" lang="en-US" altLang="ja-JP" sz="4400" dirty="0">
                <a:solidFill>
                  <a:srgbClr val="FF0000"/>
                </a:solidFill>
                <a:latin typeface="+mn-lt"/>
                <a:ea typeface="+mn-ea"/>
              </a:rPr>
              <a:t>56,447</a:t>
            </a:r>
          </a:p>
          <a:p>
            <a:pPr fontAlgn="auto">
              <a:spcBef>
                <a:spcPts val="0"/>
              </a:spcBef>
              <a:spcAft>
                <a:spcPts val="0"/>
              </a:spcAft>
              <a:defRPr/>
            </a:pPr>
            <a:r>
              <a:rPr kumimoji="0" lang="ja-JP" altLang="en-US" sz="4400" dirty="0">
                <a:solidFill>
                  <a:srgbClr val="FF0000"/>
                </a:solidFill>
                <a:latin typeface="+mn-lt"/>
                <a:ea typeface="+mn-ea"/>
              </a:rPr>
              <a:t>大学１４校</a:t>
            </a:r>
            <a:endParaRPr kumimoji="0" lang="en-US" altLang="ja-JP" sz="4400" dirty="0">
              <a:solidFill>
                <a:srgbClr val="FF0000"/>
              </a:solidFill>
              <a:latin typeface="+mn-lt"/>
              <a:ea typeface="+mn-ea"/>
            </a:endParaRPr>
          </a:p>
          <a:p>
            <a:pPr fontAlgn="auto">
              <a:spcBef>
                <a:spcPts val="0"/>
              </a:spcBef>
              <a:spcAft>
                <a:spcPts val="0"/>
              </a:spcAft>
              <a:defRPr/>
            </a:pPr>
            <a:r>
              <a:rPr kumimoji="0" lang="ja-JP" altLang="en-US" sz="4400" dirty="0">
                <a:solidFill>
                  <a:srgbClr val="FF0000"/>
                </a:solidFill>
                <a:latin typeface="+mn-lt"/>
                <a:ea typeface="+mn-ea"/>
              </a:rPr>
              <a:t>短大　５校</a:t>
            </a:r>
            <a:r>
              <a:rPr kumimoji="0" lang="en-US" altLang="ja-JP" sz="4400" dirty="0">
                <a:solidFill>
                  <a:srgbClr val="FF0000"/>
                </a:solidFill>
                <a:latin typeface="+mn-lt"/>
                <a:ea typeface="+mn-ea"/>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a:defRPr/>
            </a:pPr>
            <a:fld id="{088DE294-1BA0-42EE-AF92-DA5F7143B1BF}" type="slidenum">
              <a:rPr lang="en-US" altLang="ja-JP"/>
              <a:pPr>
                <a:defRPr/>
              </a:pPr>
              <a:t>30</a:t>
            </a:fld>
            <a:endParaRPr/>
          </a:p>
        </p:txBody>
      </p:sp>
      <p:sp>
        <p:nvSpPr>
          <p:cNvPr id="45057" name="タイトル 1"/>
          <p:cNvSpPr>
            <a:spLocks noGrp="1"/>
          </p:cNvSpPr>
          <p:nvPr>
            <p:ph type="title"/>
          </p:nvPr>
        </p:nvSpPr>
        <p:spPr>
          <a:xfrm>
            <a:off x="604838" y="0"/>
            <a:ext cx="10748962" cy="1208088"/>
          </a:xfrm>
        </p:spPr>
        <p:txBody>
          <a:bodyPr/>
          <a:lstStyle/>
          <a:p>
            <a:pPr eaLnBrk="1" hangingPunct="1"/>
            <a:r>
              <a:rPr altLang="ja-JP" smtClean="0">
                <a:ea typeface="ＭＳ Ｐゴシック" charset="-128"/>
              </a:rPr>
              <a:t>質問１０</a:t>
            </a:r>
            <a:br>
              <a:rPr altLang="ja-JP" smtClean="0">
                <a:ea typeface="ＭＳ Ｐゴシック" charset="-128"/>
              </a:rPr>
            </a:br>
            <a:r>
              <a:rPr altLang="ja-JP" smtClean="0">
                <a:ea typeface="ＭＳ Ｐゴシック" charset="-128"/>
              </a:rPr>
              <a:t>前問題の回答についての補足質問</a:t>
            </a:r>
            <a:endParaRPr altLang="en-US" smtClean="0">
              <a:ea typeface="ＭＳ Ｐゴシック" charset="-128"/>
            </a:endParaRPr>
          </a:p>
        </p:txBody>
      </p:sp>
      <p:sp>
        <p:nvSpPr>
          <p:cNvPr id="45058" name="テキスト ボックス 2"/>
          <p:cNvSpPr txBox="1">
            <a:spLocks noChangeArrowheads="1"/>
          </p:cNvSpPr>
          <p:nvPr/>
        </p:nvSpPr>
        <p:spPr bwMode="auto">
          <a:xfrm>
            <a:off x="346075" y="1371600"/>
            <a:ext cx="11264900" cy="5294313"/>
          </a:xfrm>
          <a:prstGeom prst="rect">
            <a:avLst/>
          </a:prstGeom>
          <a:noFill/>
          <a:ln w="9525">
            <a:noFill/>
            <a:miter lim="800000"/>
            <a:headEnd/>
            <a:tailEnd/>
          </a:ln>
        </p:spPr>
        <p:txBody>
          <a:bodyPr wrap="none">
            <a:spAutoFit/>
          </a:bodyPr>
          <a:lstStyle/>
          <a:p>
            <a:r>
              <a:rPr lang="ja-JP" altLang="en-US" sz="1300">
                <a:latin typeface="Segoe UI" pitchFamily="34" charset="0"/>
              </a:rPr>
              <a:t>・黒のみ</a:t>
            </a:r>
            <a:r>
              <a:rPr lang="en-US" altLang="ja-JP" sz="1300">
                <a:latin typeface="Segoe UI" pitchFamily="34" charset="0"/>
              </a:rPr>
              <a:t>2						</a:t>
            </a:r>
          </a:p>
          <a:p>
            <a:r>
              <a:rPr lang="ja-JP" altLang="en-US" sz="1300">
                <a:latin typeface="Segoe UI" pitchFamily="34" charset="0"/>
              </a:rPr>
              <a:t>・ＪＨＣＡレベル６まで						</a:t>
            </a:r>
          </a:p>
          <a:p>
            <a:r>
              <a:rPr lang="ja-JP" altLang="en-US" sz="1300">
                <a:latin typeface="Segoe UI" pitchFamily="34" charset="0"/>
              </a:rPr>
              <a:t>・髪色について</a:t>
            </a:r>
            <a:r>
              <a:rPr lang="en-US" altLang="ja-JP" sz="1300">
                <a:latin typeface="Segoe UI" pitchFamily="34" charset="0"/>
              </a:rPr>
              <a:t>10						</a:t>
            </a:r>
          </a:p>
          <a:p>
            <a:r>
              <a:rPr lang="ja-JP" altLang="en-US" sz="1300">
                <a:latin typeface="Segoe UI" pitchFamily="34" charset="0"/>
              </a:rPr>
              <a:t>・長さ、耳にかからない、襟にかからない						</a:t>
            </a:r>
          </a:p>
          <a:p>
            <a:r>
              <a:rPr lang="ja-JP" altLang="en-US" sz="1300">
                <a:latin typeface="Segoe UI" pitchFamily="34" charset="0"/>
              </a:rPr>
              <a:t>・毛を立てない						</a:t>
            </a:r>
          </a:p>
          <a:p>
            <a:r>
              <a:rPr lang="ja-JP" altLang="en-US" sz="1300">
                <a:latin typeface="Segoe UI" pitchFamily="34" charset="0"/>
              </a:rPr>
              <a:t>・パーマ禁止						</a:t>
            </a:r>
          </a:p>
          <a:p>
            <a:r>
              <a:rPr lang="ja-JP" altLang="en-US" sz="1300">
                <a:latin typeface="Segoe UI" pitchFamily="34" charset="0"/>
              </a:rPr>
              <a:t>・キッチリした髪型						</a:t>
            </a:r>
          </a:p>
          <a:p>
            <a:r>
              <a:rPr lang="ja-JP" altLang="en-US" sz="1300">
                <a:latin typeface="Segoe UI" pitchFamily="34" charset="0"/>
              </a:rPr>
              <a:t>・女性はまとめる						</a:t>
            </a:r>
          </a:p>
          <a:p>
            <a:r>
              <a:rPr lang="ja-JP" altLang="en-US" sz="1300">
                <a:latin typeface="Segoe UI" pitchFamily="34" charset="0"/>
              </a:rPr>
              <a:t>・髪の色						</a:t>
            </a:r>
          </a:p>
          <a:p>
            <a:r>
              <a:rPr lang="ja-JP" altLang="en-US" sz="1300">
                <a:latin typeface="Segoe UI" pitchFamily="34" charset="0"/>
              </a:rPr>
              <a:t>・髭は</a:t>
            </a:r>
            <a:r>
              <a:rPr lang="en-US" altLang="ja-JP" sz="1300">
                <a:latin typeface="Segoe UI" pitchFamily="34" charset="0"/>
              </a:rPr>
              <a:t>NG						</a:t>
            </a:r>
          </a:p>
          <a:p>
            <a:r>
              <a:rPr lang="ja-JP" altLang="en-US" sz="1300">
                <a:latin typeface="Segoe UI" pitchFamily="34" charset="0"/>
              </a:rPr>
              <a:t>・清潔感のあるスタイル						</a:t>
            </a:r>
          </a:p>
          <a:p>
            <a:r>
              <a:rPr lang="ja-JP" altLang="en-US" sz="1300">
                <a:latin typeface="Segoe UI" pitchFamily="34" charset="0"/>
              </a:rPr>
              <a:t>・ヘアスタイルに限らず服装も含め社会人として</a:t>
            </a:r>
            <a:r>
              <a:rPr lang="en-US" altLang="ja-JP" sz="1300">
                <a:latin typeface="Segoe UI" pitchFamily="34" charset="0"/>
              </a:rPr>
              <a:t>10</a:t>
            </a:r>
            <a:r>
              <a:rPr lang="ja-JP" altLang="en-US" sz="1300">
                <a:latin typeface="Segoe UI" pitchFamily="34" charset="0"/>
              </a:rPr>
              <a:t>人中</a:t>
            </a:r>
            <a:r>
              <a:rPr lang="en-US" altLang="ja-JP" sz="1300">
                <a:latin typeface="Segoe UI" pitchFamily="34" charset="0"/>
              </a:rPr>
              <a:t>10</a:t>
            </a:r>
            <a:r>
              <a:rPr lang="ja-JP" altLang="en-US" sz="1300">
                <a:latin typeface="Segoe UI" pitchFamily="34" charset="0"/>
              </a:rPr>
              <a:t>人がこんなものと思えること						</a:t>
            </a:r>
          </a:p>
          <a:p>
            <a:r>
              <a:rPr lang="ja-JP" altLang="en-US" sz="1300">
                <a:latin typeface="Segoe UI" pitchFamily="34" charset="0"/>
              </a:rPr>
              <a:t>・仕事に中身の個性はＯＫだが見たもの個性は不要						</a:t>
            </a:r>
          </a:p>
          <a:p>
            <a:r>
              <a:rPr lang="ja-JP" altLang="en-US" sz="1300">
                <a:latin typeface="Segoe UI" pitchFamily="34" charset="0"/>
              </a:rPr>
              <a:t>・男性は長髪、茶髪禁止						</a:t>
            </a:r>
          </a:p>
          <a:p>
            <a:r>
              <a:rPr lang="ja-JP" altLang="en-US" sz="1300">
                <a:latin typeface="Segoe UI" pitchFamily="34" charset="0"/>
              </a:rPr>
              <a:t>・一般常識の範囲内の髪型						</a:t>
            </a:r>
          </a:p>
          <a:p>
            <a:r>
              <a:rPr lang="ja-JP" altLang="en-US" sz="1300">
                <a:latin typeface="Segoe UI" pitchFamily="34" charset="0"/>
              </a:rPr>
              <a:t>・女性は髪をまとめること						</a:t>
            </a:r>
          </a:p>
          <a:p>
            <a:r>
              <a:rPr lang="ja-JP" altLang="en-US" sz="1300">
                <a:latin typeface="Segoe UI" pitchFamily="34" charset="0"/>
              </a:rPr>
              <a:t>・さっぱりと清潔感のある髪型						</a:t>
            </a:r>
          </a:p>
          <a:p>
            <a:r>
              <a:rPr lang="ja-JP" altLang="en-US" sz="1300">
                <a:latin typeface="Segoe UI" pitchFamily="34" charset="0"/>
              </a:rPr>
              <a:t>・髪色は明るすぎない色						</a:t>
            </a:r>
          </a:p>
          <a:p>
            <a:r>
              <a:rPr lang="ja-JP" altLang="en-US" sz="1300">
                <a:latin typeface="Segoe UI" pitchFamily="34" charset="0"/>
              </a:rPr>
              <a:t>・見た目は大切なので日常で目に付いたら注意する						</a:t>
            </a:r>
          </a:p>
          <a:p>
            <a:r>
              <a:rPr lang="ja-JP" altLang="en-US" sz="1300">
                <a:latin typeface="Segoe UI" pitchFamily="34" charset="0"/>
              </a:rPr>
              <a:t>・髭はＮＧ						</a:t>
            </a:r>
          </a:p>
          <a:p>
            <a:r>
              <a:rPr lang="ja-JP" altLang="en-US" sz="1300">
                <a:latin typeface="Segoe UI" pitchFamily="34" charset="0"/>
              </a:rPr>
              <a:t>・相手に不快な印象を与えない髪型						</a:t>
            </a:r>
          </a:p>
          <a:p>
            <a:r>
              <a:rPr lang="ja-JP" altLang="en-US" sz="1300">
                <a:latin typeface="Segoe UI" pitchFamily="34" charset="0"/>
              </a:rPr>
              <a:t>・各現場生産、営業、開発にあった髪型						</a:t>
            </a:r>
          </a:p>
          <a:p>
            <a:r>
              <a:rPr lang="ja-JP" altLang="en-US" sz="1300">
                <a:latin typeface="Segoe UI" pitchFamily="34" charset="0"/>
              </a:rPr>
              <a:t>・金髪、髭ＮＧダークブラウン						</a:t>
            </a:r>
          </a:p>
          <a:p>
            <a:r>
              <a:rPr lang="ja-JP" altLang="en-US" sz="1300">
                <a:latin typeface="Segoe UI" pitchFamily="34" charset="0"/>
              </a:rPr>
              <a:t>・「手入れをしているか」という項目があります						</a:t>
            </a:r>
          </a:p>
          <a:p>
            <a:r>
              <a:rPr lang="ja-JP" altLang="en-US" sz="1300">
                <a:latin typeface="Segoe UI" pitchFamily="34" charset="0"/>
              </a:rPr>
              <a:t>・髭のそり残し						</a:t>
            </a:r>
          </a:p>
          <a:p>
            <a:r>
              <a:rPr lang="ja-JP" altLang="en-US" sz="1300">
                <a:latin typeface="Segoe UI" pitchFamily="34" charset="0"/>
              </a:rPr>
              <a:t>・耳にかからない						</a:t>
            </a:r>
          </a:p>
        </p:txBody>
      </p:sp>
      <p:sp>
        <p:nvSpPr>
          <p:cNvPr id="45059" name="テキスト ボックス 3"/>
          <p:cNvSpPr txBox="1">
            <a:spLocks noChangeArrowheads="1"/>
          </p:cNvSpPr>
          <p:nvPr/>
        </p:nvSpPr>
        <p:spPr bwMode="auto">
          <a:xfrm>
            <a:off x="7038975" y="1649413"/>
            <a:ext cx="9418638" cy="5092700"/>
          </a:xfrm>
          <a:prstGeom prst="rect">
            <a:avLst/>
          </a:prstGeom>
          <a:noFill/>
          <a:ln w="9525">
            <a:noFill/>
            <a:miter lim="800000"/>
            <a:headEnd/>
            <a:tailEnd/>
          </a:ln>
        </p:spPr>
        <p:txBody>
          <a:bodyPr wrap="none">
            <a:spAutoFit/>
          </a:bodyPr>
          <a:lstStyle/>
          <a:p>
            <a:r>
              <a:rPr lang="ja-JP" altLang="en-US" sz="1300">
                <a:latin typeface="Segoe UI" pitchFamily="34" charset="0"/>
              </a:rPr>
              <a:t>・清潔に見えるよう						</a:t>
            </a:r>
          </a:p>
          <a:p>
            <a:r>
              <a:rPr lang="ja-JP" altLang="en-US" sz="1300">
                <a:latin typeface="Segoe UI" pitchFamily="34" charset="0"/>
              </a:rPr>
              <a:t>・長い場合はまとめること、顔にたれない						</a:t>
            </a:r>
          </a:p>
          <a:p>
            <a:r>
              <a:rPr lang="ja-JP" altLang="en-US" sz="1300">
                <a:latin typeface="Segoe UI" pitchFamily="34" charset="0"/>
              </a:rPr>
              <a:t>・パンチなど特殊なものはおうけしない						</a:t>
            </a:r>
          </a:p>
          <a:p>
            <a:r>
              <a:rPr lang="ja-JP" altLang="en-US" sz="1300">
                <a:latin typeface="Segoe UI" pitchFamily="34" charset="0"/>
              </a:rPr>
              <a:t>・日本カラー協会カラーチャート使用						</a:t>
            </a:r>
          </a:p>
          <a:p>
            <a:r>
              <a:rPr lang="ja-JP" altLang="en-US" sz="1300">
                <a:latin typeface="Segoe UI" pitchFamily="34" charset="0"/>
              </a:rPr>
              <a:t>・清潔感のあるヘアースタール						</a:t>
            </a:r>
          </a:p>
          <a:p>
            <a:r>
              <a:rPr lang="ja-JP" altLang="en-US" sz="1300">
                <a:latin typeface="Segoe UI" pitchFamily="34" charset="0"/>
              </a:rPr>
              <a:t>・髪の色にたいする規則						</a:t>
            </a:r>
          </a:p>
          <a:p>
            <a:r>
              <a:rPr lang="ja-JP" altLang="en-US" sz="1300">
                <a:latin typeface="Segoe UI" pitchFamily="34" charset="0"/>
              </a:rPr>
              <a:t>・髪の長さにたいする規則						</a:t>
            </a:r>
          </a:p>
          <a:p>
            <a:r>
              <a:rPr lang="ja-JP" altLang="en-US" sz="1300">
                <a:latin typeface="Segoe UI" pitchFamily="34" charset="0"/>
              </a:rPr>
              <a:t>・女性の髪は肩までの長さ						</a:t>
            </a:r>
          </a:p>
          <a:p>
            <a:r>
              <a:rPr lang="ja-JP" altLang="en-US" sz="1300">
                <a:latin typeface="Segoe UI" pitchFamily="34" charset="0"/>
              </a:rPr>
              <a:t>・奇抜な髪型はＮＧ						</a:t>
            </a:r>
          </a:p>
          <a:p>
            <a:r>
              <a:rPr lang="ja-JP" altLang="en-US" sz="1300">
                <a:latin typeface="Segoe UI" pitchFamily="34" charset="0"/>
              </a:rPr>
              <a:t>・常識の範囲で						</a:t>
            </a:r>
          </a:p>
          <a:p>
            <a:r>
              <a:rPr lang="ja-JP" altLang="en-US" sz="1300">
                <a:latin typeface="Segoe UI" pitchFamily="34" charset="0"/>
              </a:rPr>
              <a:t>・清潔感のあるヘアスタイル						</a:t>
            </a:r>
          </a:p>
          <a:p>
            <a:r>
              <a:rPr lang="ja-JP" altLang="en-US" sz="1300">
                <a:latin typeface="Segoe UI" pitchFamily="34" charset="0"/>
              </a:rPr>
              <a:t>・年配者からの視点で不快であればその度、注意する						</a:t>
            </a:r>
          </a:p>
          <a:p>
            <a:r>
              <a:rPr lang="ja-JP" altLang="en-US" sz="1300">
                <a:latin typeface="Segoe UI" pitchFamily="34" charset="0"/>
              </a:rPr>
              <a:t>・県民が見て不快に思わないヘアスタイル						</a:t>
            </a:r>
          </a:p>
          <a:p>
            <a:r>
              <a:rPr lang="ja-JP" altLang="en-US" sz="1300">
                <a:latin typeface="Segoe UI" pitchFamily="34" charset="0"/>
              </a:rPr>
              <a:t>・前髪に清潔感						</a:t>
            </a:r>
          </a:p>
          <a:p>
            <a:r>
              <a:rPr lang="ja-JP" altLang="en-US" sz="1300">
                <a:latin typeface="Segoe UI" pitchFamily="34" charset="0"/>
              </a:rPr>
              <a:t>・カラーリングはやらない						</a:t>
            </a:r>
          </a:p>
          <a:p>
            <a:r>
              <a:rPr lang="ja-JP" altLang="en-US" sz="1300">
                <a:latin typeface="Segoe UI" pitchFamily="34" charset="0"/>
              </a:rPr>
              <a:t>・髭、茶髪ダメ						</a:t>
            </a:r>
          </a:p>
          <a:p>
            <a:r>
              <a:rPr lang="ja-JP" altLang="en-US" sz="1300">
                <a:latin typeface="Segoe UI" pitchFamily="34" charset="0"/>
              </a:rPr>
              <a:t>・男性は耳が隠れない、襟にかからない						</a:t>
            </a:r>
          </a:p>
          <a:p>
            <a:r>
              <a:rPr lang="ja-JP" altLang="en-US" sz="1300">
                <a:latin typeface="Segoe UI" pitchFamily="34" charset="0"/>
              </a:rPr>
              <a:t>・カールの強いパーマ						</a:t>
            </a:r>
          </a:p>
          <a:p>
            <a:r>
              <a:rPr lang="ja-JP" altLang="en-US" sz="1300">
                <a:latin typeface="Segoe UI" pitchFamily="34" charset="0"/>
              </a:rPr>
              <a:t>・社会人としてある程度常識の範囲						</a:t>
            </a:r>
          </a:p>
          <a:p>
            <a:r>
              <a:rPr lang="ja-JP" altLang="en-US" sz="1300">
                <a:latin typeface="Segoe UI" pitchFamily="34" charset="0"/>
              </a:rPr>
              <a:t>・角刈りあんちゃん刈り五分刈りはだめ						</a:t>
            </a:r>
          </a:p>
          <a:p>
            <a:r>
              <a:rPr lang="ja-JP" altLang="en-US" sz="1300">
                <a:latin typeface="Segoe UI" pitchFamily="34" charset="0"/>
              </a:rPr>
              <a:t>・茶髪禁止						</a:t>
            </a:r>
          </a:p>
          <a:p>
            <a:r>
              <a:rPr lang="ja-JP" altLang="en-US" sz="1300">
                <a:latin typeface="Segoe UI" pitchFamily="34" charset="0"/>
              </a:rPr>
              <a:t>・カラーリングに対するととりきり						</a:t>
            </a:r>
          </a:p>
          <a:p>
            <a:r>
              <a:rPr lang="ja-JP" altLang="en-US" sz="1300">
                <a:latin typeface="Segoe UI" pitchFamily="34" charset="0"/>
              </a:rPr>
              <a:t>・社会常識的なもの						</a:t>
            </a:r>
          </a:p>
          <a:p>
            <a:r>
              <a:rPr lang="ja-JP" altLang="en-US" sz="1300">
                <a:latin typeface="Segoe UI" pitchFamily="34" charset="0"/>
              </a:rPr>
              <a:t>・耳を出す						</a:t>
            </a:r>
          </a:p>
          <a:p>
            <a:r>
              <a:rPr lang="ja-JP" altLang="en-US" sz="1300">
                <a:latin typeface="Segoe UI" pitchFamily="34" charset="0"/>
              </a:rPr>
              <a:t>・短めで黒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a:spLocks noGrp="1"/>
          </p:cNvSpPr>
          <p:nvPr>
            <p:ph type="sldNum" sz="quarter" idx="12"/>
          </p:nvPr>
        </p:nvSpPr>
        <p:spPr/>
        <p:txBody>
          <a:bodyPr/>
          <a:lstStyle/>
          <a:p>
            <a:pPr>
              <a:defRPr/>
            </a:pPr>
            <a:fld id="{9B28BD0D-4A59-4BA1-82FF-BC21AF7D7E9D}" type="slidenum">
              <a:rPr lang="en-US" altLang="ja-JP"/>
              <a:pPr>
                <a:defRPr/>
              </a:pPr>
              <a:t>31</a:t>
            </a:fld>
            <a:endParaRPr/>
          </a:p>
        </p:txBody>
      </p:sp>
      <p:sp>
        <p:nvSpPr>
          <p:cNvPr id="46081" name="タイトル 1"/>
          <p:cNvSpPr>
            <a:spLocks noGrp="1"/>
          </p:cNvSpPr>
          <p:nvPr>
            <p:ph type="title"/>
          </p:nvPr>
        </p:nvSpPr>
        <p:spPr>
          <a:xfrm>
            <a:off x="604838" y="0"/>
            <a:ext cx="10748962" cy="1208088"/>
          </a:xfrm>
        </p:spPr>
        <p:txBody>
          <a:bodyPr/>
          <a:lstStyle/>
          <a:p>
            <a:pPr eaLnBrk="1" hangingPunct="1"/>
            <a:r>
              <a:rPr altLang="ja-JP" smtClean="0">
                <a:ea typeface="ＭＳ Ｐゴシック" charset="-128"/>
              </a:rPr>
              <a:t>質問１１</a:t>
            </a:r>
            <a:br>
              <a:rPr altLang="ja-JP" smtClean="0">
                <a:ea typeface="ＭＳ Ｐゴシック" charset="-128"/>
              </a:rPr>
            </a:br>
            <a:r>
              <a:rPr altLang="ja-JP" smtClean="0">
                <a:ea typeface="ＭＳ Ｐゴシック" charset="-128"/>
              </a:rPr>
              <a:t>面接の１～４次面接担当者の平均年齢</a:t>
            </a:r>
            <a:endParaRPr altLang="en-US" smtClean="0">
              <a:ea typeface="ＭＳ Ｐゴシック" charset="-128"/>
            </a:endParaRPr>
          </a:p>
        </p:txBody>
      </p:sp>
      <p:sp>
        <p:nvSpPr>
          <p:cNvPr id="4" name="テキスト ボックス 3"/>
          <p:cNvSpPr txBox="1"/>
          <p:nvPr/>
        </p:nvSpPr>
        <p:spPr>
          <a:xfrm>
            <a:off x="715963" y="1957388"/>
            <a:ext cx="11249025" cy="4032250"/>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ja-JP" altLang="en-US" sz="3200" dirty="0"/>
              <a:t>１次面接　　２０代　　３０代　　４０代　　５０代～</a:t>
            </a:r>
            <a:endParaRPr lang="en-US" altLang="ja-JP" sz="3200" dirty="0"/>
          </a:p>
          <a:p>
            <a:pPr fontAlgn="auto">
              <a:spcBef>
                <a:spcPts val="0"/>
              </a:spcBef>
              <a:spcAft>
                <a:spcPts val="0"/>
              </a:spcAft>
              <a:defRPr/>
            </a:pPr>
            <a:r>
              <a:rPr lang="ja-JP" altLang="en-US" sz="3200" dirty="0"/>
              <a:t>　　　　　　　</a:t>
            </a:r>
            <a:r>
              <a:rPr lang="en-US" altLang="ja-JP" sz="3200" dirty="0"/>
              <a:t>112</a:t>
            </a:r>
            <a:r>
              <a:rPr lang="ja-JP" altLang="en-US" sz="3200" dirty="0"/>
              <a:t>　　　　</a:t>
            </a:r>
            <a:r>
              <a:rPr lang="en-US" altLang="ja-JP" sz="3200" dirty="0"/>
              <a:t>149</a:t>
            </a:r>
            <a:r>
              <a:rPr lang="ja-JP" altLang="en-US" sz="3200" dirty="0"/>
              <a:t>　　　　</a:t>
            </a:r>
            <a:r>
              <a:rPr lang="en-US" altLang="ja-JP" sz="3200" dirty="0"/>
              <a:t>117</a:t>
            </a:r>
            <a:r>
              <a:rPr lang="ja-JP" altLang="en-US" sz="3200" dirty="0"/>
              <a:t>　　　　</a:t>
            </a:r>
            <a:r>
              <a:rPr lang="en-US" altLang="ja-JP" sz="3200" dirty="0"/>
              <a:t>67</a:t>
            </a:r>
          </a:p>
          <a:p>
            <a:pPr fontAlgn="auto">
              <a:spcBef>
                <a:spcPts val="0"/>
              </a:spcBef>
              <a:spcAft>
                <a:spcPts val="0"/>
              </a:spcAft>
              <a:defRPr/>
            </a:pPr>
            <a:r>
              <a:rPr lang="ja-JP" altLang="en-US" sz="3200" dirty="0"/>
              <a:t>２次面接　　２０代　　３０代　　４０代　　５０代～</a:t>
            </a:r>
            <a:endParaRPr lang="en-US" altLang="ja-JP" sz="3200" dirty="0"/>
          </a:p>
          <a:p>
            <a:pPr fontAlgn="auto">
              <a:spcBef>
                <a:spcPts val="0"/>
              </a:spcBef>
              <a:spcAft>
                <a:spcPts val="0"/>
              </a:spcAft>
              <a:defRPr/>
            </a:pPr>
            <a:r>
              <a:rPr lang="ja-JP" altLang="en-US" sz="3200" dirty="0"/>
              <a:t>　　　　　　　</a:t>
            </a:r>
            <a:r>
              <a:rPr lang="en-US" altLang="ja-JP" sz="3200" dirty="0"/>
              <a:t>63</a:t>
            </a:r>
            <a:r>
              <a:rPr lang="ja-JP" altLang="en-US" sz="3200" dirty="0"/>
              <a:t>　　　　</a:t>
            </a:r>
            <a:r>
              <a:rPr lang="en-US" altLang="ja-JP" sz="3200" dirty="0"/>
              <a:t>93</a:t>
            </a:r>
            <a:r>
              <a:rPr lang="ja-JP" altLang="en-US" sz="3200" dirty="0"/>
              <a:t>　　　　</a:t>
            </a:r>
            <a:r>
              <a:rPr lang="en-US" altLang="ja-JP" sz="3200" dirty="0"/>
              <a:t>126</a:t>
            </a:r>
            <a:r>
              <a:rPr lang="ja-JP" altLang="en-US" sz="3200" dirty="0"/>
              <a:t>　　　　</a:t>
            </a:r>
            <a:r>
              <a:rPr lang="en-US" altLang="ja-JP" sz="3200" dirty="0"/>
              <a:t>91</a:t>
            </a:r>
          </a:p>
          <a:p>
            <a:pPr fontAlgn="auto">
              <a:spcBef>
                <a:spcPts val="0"/>
              </a:spcBef>
              <a:spcAft>
                <a:spcPts val="0"/>
              </a:spcAft>
              <a:defRPr/>
            </a:pPr>
            <a:r>
              <a:rPr lang="ja-JP" altLang="en-US" sz="3200" dirty="0"/>
              <a:t>３次面接　　２０代　　３０代　　４０代　　５０代～</a:t>
            </a:r>
            <a:endParaRPr lang="en-US" altLang="ja-JP" sz="3200" dirty="0"/>
          </a:p>
          <a:p>
            <a:pPr fontAlgn="auto">
              <a:spcBef>
                <a:spcPts val="0"/>
              </a:spcBef>
              <a:spcAft>
                <a:spcPts val="0"/>
              </a:spcAft>
              <a:defRPr/>
            </a:pPr>
            <a:r>
              <a:rPr lang="ja-JP" altLang="en-US" sz="3200" dirty="0"/>
              <a:t>　　　　　　　</a:t>
            </a:r>
            <a:r>
              <a:rPr lang="en-US" altLang="ja-JP" sz="3200" dirty="0"/>
              <a:t>38</a:t>
            </a:r>
            <a:r>
              <a:rPr lang="ja-JP" altLang="en-US" sz="3200" dirty="0"/>
              <a:t>　　　　</a:t>
            </a:r>
            <a:r>
              <a:rPr lang="en-US" altLang="ja-JP" sz="3200" dirty="0"/>
              <a:t>38</a:t>
            </a:r>
            <a:r>
              <a:rPr lang="ja-JP" altLang="en-US" sz="3200" dirty="0"/>
              <a:t>　　　　</a:t>
            </a:r>
            <a:r>
              <a:rPr lang="en-US" altLang="ja-JP" sz="3200" dirty="0"/>
              <a:t>118</a:t>
            </a:r>
            <a:r>
              <a:rPr lang="ja-JP" altLang="en-US" sz="3200" dirty="0"/>
              <a:t>　　　　</a:t>
            </a:r>
            <a:r>
              <a:rPr lang="en-US" altLang="ja-JP" sz="3200" dirty="0"/>
              <a:t>136</a:t>
            </a:r>
          </a:p>
          <a:p>
            <a:pPr fontAlgn="auto">
              <a:spcBef>
                <a:spcPts val="0"/>
              </a:spcBef>
              <a:spcAft>
                <a:spcPts val="0"/>
              </a:spcAft>
              <a:defRPr/>
            </a:pPr>
            <a:r>
              <a:rPr lang="ja-JP" altLang="en-US" sz="3200" dirty="0"/>
              <a:t>最終面接　　２０代　　３０代　　４０代　　５０代～</a:t>
            </a:r>
            <a:endParaRPr lang="en-US" altLang="ja-JP" sz="3200" dirty="0"/>
          </a:p>
          <a:p>
            <a:pPr fontAlgn="auto">
              <a:spcBef>
                <a:spcPts val="0"/>
              </a:spcBef>
              <a:spcAft>
                <a:spcPts val="0"/>
              </a:spcAft>
              <a:defRPr/>
            </a:pPr>
            <a:r>
              <a:rPr lang="ja-JP" altLang="en-US" sz="3200" dirty="0"/>
              <a:t>　　　　　　　</a:t>
            </a:r>
            <a:r>
              <a:rPr lang="en-US" altLang="ja-JP" sz="3200" dirty="0"/>
              <a:t>29</a:t>
            </a:r>
            <a:r>
              <a:rPr lang="ja-JP" altLang="en-US" sz="3200" dirty="0"/>
              <a:t>　　　　</a:t>
            </a:r>
            <a:r>
              <a:rPr lang="en-US" altLang="ja-JP" sz="3200" dirty="0"/>
              <a:t>26</a:t>
            </a:r>
            <a:r>
              <a:rPr lang="ja-JP" altLang="en-US" sz="3200" dirty="0"/>
              <a:t>　　　　</a:t>
            </a:r>
            <a:r>
              <a:rPr lang="en-US" altLang="ja-JP" sz="3200" dirty="0"/>
              <a:t>82</a:t>
            </a:r>
            <a:r>
              <a:rPr lang="ja-JP" altLang="en-US" sz="3200" dirty="0"/>
              <a:t>　　　　</a:t>
            </a:r>
            <a:r>
              <a:rPr lang="en-US" altLang="ja-JP" sz="3200" dirty="0"/>
              <a:t>255</a:t>
            </a:r>
          </a:p>
        </p:txBody>
      </p:sp>
      <p:cxnSp>
        <p:nvCxnSpPr>
          <p:cNvPr id="9" name="直線コネクタ 8"/>
          <p:cNvCxnSpPr/>
          <p:nvPr/>
        </p:nvCxnSpPr>
        <p:spPr>
          <a:xfrm>
            <a:off x="5084763" y="1690688"/>
            <a:ext cx="0" cy="41275"/>
          </a:xfrm>
          <a:prstGeom prst="line">
            <a:avLst/>
          </a:prstGeom>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1745440" y="916471"/>
            <a:ext cx="364202" cy="307777"/>
          </a:xfrm>
          <a:prstGeom prst="rect">
            <a:avLst/>
          </a:prstGeom>
          <a:noFill/>
        </p:spPr>
        <p:txBody>
          <a:bodyPr wrap="none">
            <a:spAutoFit/>
          </a:bodyPr>
          <a:lstStyle/>
          <a:p>
            <a:pPr algn="ctr" fontAlgn="auto">
              <a:spcBef>
                <a:spcPts val="0"/>
              </a:spcBef>
              <a:spcAft>
                <a:spcPts val="0"/>
              </a:spcAft>
              <a:defRPr/>
            </a:pPr>
            <a:r>
              <a:rPr kumimoji="0" lang="ja-JP" alt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a:t>
            </a:r>
          </a:p>
        </p:txBody>
      </p:sp>
      <p:sp>
        <p:nvSpPr>
          <p:cNvPr id="5" name="角丸四角形 4"/>
          <p:cNvSpPr/>
          <p:nvPr/>
        </p:nvSpPr>
        <p:spPr>
          <a:xfrm>
            <a:off x="5084763" y="1957388"/>
            <a:ext cx="1741487" cy="10350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角丸四角形 14"/>
          <p:cNvSpPr/>
          <p:nvPr/>
        </p:nvSpPr>
        <p:spPr>
          <a:xfrm>
            <a:off x="7097713" y="2970213"/>
            <a:ext cx="1741487" cy="9572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角丸四角形 16"/>
          <p:cNvSpPr/>
          <p:nvPr/>
        </p:nvSpPr>
        <p:spPr>
          <a:xfrm>
            <a:off x="9334500" y="4933950"/>
            <a:ext cx="1741488" cy="10350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角丸四角形 17"/>
          <p:cNvSpPr/>
          <p:nvPr/>
        </p:nvSpPr>
        <p:spPr>
          <a:xfrm>
            <a:off x="9334500" y="4005263"/>
            <a:ext cx="1741488" cy="9080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a:defRPr/>
            </a:pPr>
            <a:fld id="{243A2C56-15D1-42D6-A426-636A87135256}" type="slidenum">
              <a:rPr lang="en-US" altLang="ja-JP"/>
              <a:pPr>
                <a:defRPr/>
              </a:pPr>
              <a:t>32</a:t>
            </a:fld>
            <a:endParaRPr/>
          </a:p>
        </p:txBody>
      </p:sp>
      <p:sp>
        <p:nvSpPr>
          <p:cNvPr id="47105" name="タイトル 1"/>
          <p:cNvSpPr>
            <a:spLocks noGrp="1"/>
          </p:cNvSpPr>
          <p:nvPr>
            <p:ph type="title" orient="vert"/>
          </p:nvPr>
        </p:nvSpPr>
        <p:spPr>
          <a:xfrm>
            <a:off x="10215563" y="365125"/>
            <a:ext cx="1819275" cy="5811838"/>
          </a:xfrm>
        </p:spPr>
        <p:txBody>
          <a:bodyPr/>
          <a:lstStyle/>
          <a:p>
            <a:pPr eaLnBrk="1" hangingPunct="1"/>
            <a:r>
              <a:rPr altLang="ja-JP" smtClean="0">
                <a:ea typeface="ＭＳ Ｐゴシック" charset="-128"/>
              </a:rPr>
              <a:t>質問１２</a:t>
            </a:r>
            <a:br>
              <a:rPr altLang="ja-JP" smtClean="0">
                <a:ea typeface="ＭＳ Ｐゴシック" charset="-128"/>
              </a:rPr>
            </a:br>
            <a:r>
              <a:rPr altLang="ja-JP" smtClean="0">
                <a:ea typeface="ＭＳ Ｐゴシック" charset="-128"/>
              </a:rPr>
              <a:t>その他、ご意見アドバイス</a:t>
            </a:r>
            <a:endParaRPr altLang="en-US" smtClean="0">
              <a:ea typeface="ＭＳ Ｐゴシック" charset="-128"/>
            </a:endParaRPr>
          </a:p>
        </p:txBody>
      </p:sp>
      <p:sp>
        <p:nvSpPr>
          <p:cNvPr id="47106" name="テキスト ボックス 4"/>
          <p:cNvSpPr txBox="1">
            <a:spLocks noChangeArrowheads="1"/>
          </p:cNvSpPr>
          <p:nvPr/>
        </p:nvSpPr>
        <p:spPr bwMode="auto">
          <a:xfrm>
            <a:off x="115888" y="68263"/>
            <a:ext cx="14035087" cy="7156450"/>
          </a:xfrm>
          <a:prstGeom prst="rect">
            <a:avLst/>
          </a:prstGeom>
          <a:noFill/>
          <a:ln w="9525">
            <a:noFill/>
            <a:miter lim="800000"/>
            <a:headEnd/>
            <a:tailEnd/>
          </a:ln>
        </p:spPr>
        <p:txBody>
          <a:bodyPr wrap="none">
            <a:spAutoFit/>
          </a:bodyPr>
          <a:lstStyle/>
          <a:p>
            <a:r>
              <a:rPr lang="ja-JP" altLang="en-US" sz="1700">
                <a:latin typeface="Segoe UI" pitchFamily="34" charset="0"/>
              </a:rPr>
              <a:t>・必要以上に手を加えない自然体が良いが何もしないのが良いわけではない	</a:t>
            </a:r>
          </a:p>
          <a:p>
            <a:r>
              <a:rPr lang="ja-JP" altLang="en-US" sz="1700">
                <a:latin typeface="Segoe UI" pitchFamily="34" charset="0"/>
              </a:rPr>
              <a:t>・会社の人間に威圧感をあたえない						</a:t>
            </a:r>
          </a:p>
          <a:p>
            <a:r>
              <a:rPr lang="ja-JP" altLang="en-US" sz="1700">
                <a:latin typeface="Segoe UI" pitchFamily="34" charset="0"/>
              </a:rPr>
              <a:t>・清潔感のある髪型						</a:t>
            </a:r>
          </a:p>
          <a:p>
            <a:r>
              <a:rPr lang="ja-JP" altLang="en-US" sz="1700">
                <a:latin typeface="Segoe UI" pitchFamily="34" charset="0"/>
              </a:rPr>
              <a:t>・面接の時ぐらいはキッチリしておいたほうが良いと思う			</a:t>
            </a:r>
          </a:p>
          <a:p>
            <a:r>
              <a:rPr lang="ja-JP" altLang="en-US" sz="1700">
                <a:latin typeface="Segoe UI" pitchFamily="34" charset="0"/>
              </a:rPr>
              <a:t>・第一印象が重要視される（性格は外見にでる）				</a:t>
            </a:r>
          </a:p>
          <a:p>
            <a:r>
              <a:rPr lang="ja-JP" altLang="en-US" sz="1700">
                <a:latin typeface="Segoe UI" pitchFamily="34" charset="0"/>
              </a:rPr>
              <a:t>・日頃は仕方ないとしても面接時にきちんとしてこないのは「何しにきたの？」となる</a:t>
            </a:r>
          </a:p>
          <a:p>
            <a:r>
              <a:rPr lang="ja-JP" altLang="en-US" sz="1700">
                <a:latin typeface="Segoe UI" pitchFamily="34" charset="0"/>
              </a:rPr>
              <a:t>・ＴＰＯを考えたヘアスタイル						</a:t>
            </a:r>
          </a:p>
          <a:p>
            <a:r>
              <a:rPr lang="ja-JP" altLang="en-US" sz="1700">
                <a:latin typeface="Segoe UI" pitchFamily="34" charset="0"/>
              </a:rPr>
              <a:t>・年齢、性別を問わず清潔感を感じられること				</a:t>
            </a:r>
          </a:p>
          <a:p>
            <a:r>
              <a:rPr lang="ja-JP" altLang="en-US" sz="1700">
                <a:latin typeface="Segoe UI" pitchFamily="34" charset="0"/>
              </a:rPr>
              <a:t>・応募者が多いため第一面接は見た目で決まります、その後の面接で人間性を見ます	</a:t>
            </a:r>
          </a:p>
          <a:p>
            <a:r>
              <a:rPr lang="ja-JP" altLang="en-US" sz="1700">
                <a:latin typeface="Segoe UI" pitchFamily="34" charset="0"/>
              </a:rPr>
              <a:t>・その企業のターゲットになっているお客様の年代にあった髪型にするべき		</a:t>
            </a:r>
          </a:p>
          <a:p>
            <a:r>
              <a:rPr lang="ja-JP" altLang="en-US" sz="1700">
                <a:latin typeface="Segoe UI" pitchFamily="34" charset="0"/>
              </a:rPr>
              <a:t>・長くても手入れをしているのがわかればＯＫで、短くても不潔な人はＮＧ、清潔感があればＯＫ						</a:t>
            </a:r>
          </a:p>
          <a:p>
            <a:r>
              <a:rPr lang="ja-JP" altLang="en-US" sz="1700">
                <a:latin typeface="Segoe UI" pitchFamily="34" charset="0"/>
              </a:rPr>
              <a:t>・身だしなみ、言葉使い、元気さ、気配り、ｺﾐｭﾆｹｰｼｮﾝ能力があって素直な人	</a:t>
            </a:r>
          </a:p>
          <a:p>
            <a:r>
              <a:rPr lang="ja-JP" altLang="en-US" sz="1700">
                <a:latin typeface="Segoe UI" pitchFamily="34" charset="0"/>
              </a:rPr>
              <a:t>・学歴より身だしなみ、接し方、モラル重点					</a:t>
            </a:r>
          </a:p>
          <a:p>
            <a:r>
              <a:rPr lang="ja-JP" altLang="en-US" sz="1700">
                <a:latin typeface="Segoe UI" pitchFamily="34" charset="0"/>
              </a:rPr>
              <a:t>・身だしなみで育ちや親の教育がわかる						</a:t>
            </a:r>
          </a:p>
          <a:p>
            <a:r>
              <a:rPr lang="ja-JP" altLang="en-US" sz="1700">
                <a:latin typeface="Segoe UI" pitchFamily="34" charset="0"/>
              </a:rPr>
              <a:t>・第一印象が重要						</a:t>
            </a:r>
          </a:p>
          <a:p>
            <a:r>
              <a:rPr lang="ja-JP" altLang="en-US" sz="1700">
                <a:latin typeface="Segoe UI" pitchFamily="34" charset="0"/>
              </a:rPr>
              <a:t>・１次は面接は第一印象勝負だが、最終も結局見た目				</a:t>
            </a:r>
          </a:p>
          <a:p>
            <a:r>
              <a:rPr lang="ja-JP" altLang="en-US" sz="1700">
                <a:latin typeface="Segoe UI" pitchFamily="34" charset="0"/>
              </a:rPr>
              <a:t>・手を加えなくても良いが「ねぐせ」「ぼさぼさ」はダメ			</a:t>
            </a:r>
          </a:p>
          <a:p>
            <a:r>
              <a:rPr lang="ja-JP" altLang="en-US" sz="1700">
                <a:latin typeface="Segoe UI" pitchFamily="34" charset="0"/>
              </a:rPr>
              <a:t>・面接第一印象は評価のポイント						</a:t>
            </a:r>
          </a:p>
          <a:p>
            <a:r>
              <a:rPr lang="ja-JP" altLang="en-US" sz="1700">
                <a:latin typeface="Segoe UI" pitchFamily="34" charset="0"/>
              </a:rPr>
              <a:t>・さりげなさが重要、目立たない「何しにきた？」とならないように</a:t>
            </a:r>
            <a:endParaRPr lang="en-US" altLang="ja-JP" sz="1700">
              <a:latin typeface="Segoe UI" pitchFamily="34" charset="0"/>
            </a:endParaRPr>
          </a:p>
          <a:p>
            <a:r>
              <a:rPr lang="ja-JP" altLang="en-US" sz="1700">
                <a:latin typeface="Segoe UI" pitchFamily="34" charset="0"/>
              </a:rPr>
              <a:t>・清潔感のある髪型は必須						</a:t>
            </a:r>
          </a:p>
          <a:p>
            <a:r>
              <a:rPr lang="ja-JP" altLang="en-US" sz="1700">
                <a:latin typeface="Segoe UI" pitchFamily="34" charset="0"/>
              </a:rPr>
              <a:t>・面接時ぐらいはキッチリして来て欲しい						</a:t>
            </a:r>
          </a:p>
          <a:p>
            <a:r>
              <a:rPr lang="ja-JP" altLang="en-US" sz="1700">
                <a:latin typeface="Segoe UI" pitchFamily="34" charset="0"/>
              </a:rPr>
              <a:t>・見た目の違和感は減点にはならないが、そこに対しての質問は当然する	</a:t>
            </a:r>
          </a:p>
          <a:p>
            <a:r>
              <a:rPr lang="ja-JP" altLang="en-US" sz="1700">
                <a:latin typeface="Segoe UI" pitchFamily="34" charset="0"/>
              </a:rPr>
              <a:t>・過度の手入れは逆効果だが最低限はするべき					</a:t>
            </a:r>
          </a:p>
          <a:p>
            <a:r>
              <a:rPr lang="ja-JP" altLang="en-US" sz="1700">
                <a:latin typeface="Segoe UI" pitchFamily="34" charset="0"/>
              </a:rPr>
              <a:t>・不快感を与えないための準備は本人のやる気に直結すると思います		</a:t>
            </a:r>
          </a:p>
          <a:p>
            <a:r>
              <a:rPr lang="ja-JP" altLang="en-US" sz="1700">
                <a:latin typeface="Segoe UI" pitchFamily="34" charset="0"/>
              </a:rPr>
              <a:t>・女性とペアで面接をする（身なりをチェックするため）				</a:t>
            </a:r>
          </a:p>
          <a:p>
            <a:r>
              <a:rPr lang="ja-JP" altLang="en-US" sz="1700">
                <a:latin typeface="Segoe UI" pitchFamily="34" charset="0"/>
              </a:rPr>
              <a:t>・ここで働きたいと思えばおのずと髪型に現れます</a:t>
            </a:r>
          </a:p>
          <a:p>
            <a:endParaRPr lang="ja-JP" altLang="en-US" sz="1700">
              <a:latin typeface="Segoe UI" pitchFamily="34" charset="0"/>
            </a:endParaRPr>
          </a:p>
        </p:txBody>
      </p:sp>
      <p:sp>
        <p:nvSpPr>
          <p:cNvPr id="4" name="正方形/長方形 3"/>
          <p:cNvSpPr/>
          <p:nvPr/>
        </p:nvSpPr>
        <p:spPr>
          <a:xfrm>
            <a:off x="11766720" y="6429765"/>
            <a:ext cx="364202" cy="307777"/>
          </a:xfrm>
          <a:prstGeom prst="rect">
            <a:avLst/>
          </a:prstGeom>
          <a:noFill/>
        </p:spPr>
        <p:txBody>
          <a:bodyPr wrap="none">
            <a:spAutoFit/>
          </a:bodyPr>
          <a:lstStyle/>
          <a:p>
            <a:pPr algn="ctr" fontAlgn="auto">
              <a:spcBef>
                <a:spcPts val="0"/>
              </a:spcBef>
              <a:spcAft>
                <a:spcPts val="0"/>
              </a:spcAft>
              <a:defRPr/>
            </a:pPr>
            <a:r>
              <a:rPr kumimoji="0" lang="ja-JP" alt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12"/>
          </p:nvPr>
        </p:nvSpPr>
        <p:spPr/>
        <p:txBody>
          <a:bodyPr/>
          <a:lstStyle/>
          <a:p>
            <a:pPr>
              <a:defRPr/>
            </a:pPr>
            <a:fld id="{F2ABEF7E-5DD0-470E-86B3-A67D0F1A13C1}" type="slidenum">
              <a:rPr lang="en-US" altLang="ja-JP"/>
              <a:pPr>
                <a:defRPr/>
              </a:pPr>
              <a:t>33</a:t>
            </a:fld>
            <a:endParaRPr/>
          </a:p>
        </p:txBody>
      </p:sp>
      <p:sp>
        <p:nvSpPr>
          <p:cNvPr id="48129" name="タイトル 1"/>
          <p:cNvSpPr>
            <a:spLocks noGrp="1"/>
          </p:cNvSpPr>
          <p:nvPr>
            <p:ph type="title" idx="4294967295"/>
          </p:nvPr>
        </p:nvSpPr>
        <p:spPr>
          <a:xfrm>
            <a:off x="384175" y="2676525"/>
            <a:ext cx="11187113" cy="1208088"/>
          </a:xfrm>
        </p:spPr>
        <p:txBody>
          <a:bodyPr/>
          <a:lstStyle/>
          <a:p>
            <a:pPr eaLnBrk="1" hangingPunct="1"/>
            <a:r>
              <a:rPr lang="en-US" altLang="ja-JP" sz="6300" smtClean="0">
                <a:ea typeface="ＭＳ Ｐゴシック" charset="-128"/>
              </a:rPr>
              <a:t>ACT</a:t>
            </a:r>
            <a:r>
              <a:rPr altLang="en-US" sz="6300" smtClean="0">
                <a:ea typeface="ＭＳ Ｐゴシック" charset="-128"/>
              </a:rPr>
              <a:t>③　就活マニュアルの説明</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a:defRPr/>
            </a:pPr>
            <a:fld id="{A63CE13E-0F04-4068-8F1B-641AE790FA11}" type="slidenum">
              <a:rPr lang="en-US" altLang="ja-JP"/>
              <a:pPr>
                <a:defRPr/>
              </a:pPr>
              <a:t>34</a:t>
            </a:fld>
            <a:endParaRPr/>
          </a:p>
        </p:txBody>
      </p:sp>
      <p:sp>
        <p:nvSpPr>
          <p:cNvPr id="49153" name="テキスト ボックス 4"/>
          <p:cNvSpPr txBox="1">
            <a:spLocks noChangeArrowheads="1"/>
          </p:cNvSpPr>
          <p:nvPr/>
        </p:nvSpPr>
        <p:spPr bwMode="auto">
          <a:xfrm>
            <a:off x="322263" y="161925"/>
            <a:ext cx="6088062" cy="922338"/>
          </a:xfrm>
          <a:prstGeom prst="rect">
            <a:avLst/>
          </a:prstGeom>
          <a:noFill/>
          <a:ln w="9525">
            <a:noFill/>
            <a:miter lim="800000"/>
            <a:headEnd/>
            <a:tailEnd/>
          </a:ln>
        </p:spPr>
        <p:txBody>
          <a:bodyPr wrap="none">
            <a:spAutoFit/>
          </a:bodyPr>
          <a:lstStyle/>
          <a:p>
            <a:r>
              <a:rPr lang="ja-JP" altLang="en-US" sz="5400">
                <a:solidFill>
                  <a:schemeClr val="bg1"/>
                </a:solidFill>
                <a:latin typeface="Segoe UI" pitchFamily="34" charset="0"/>
              </a:rPr>
              <a:t>就活マニュアル解説</a:t>
            </a:r>
          </a:p>
        </p:txBody>
      </p:sp>
      <p:sp>
        <p:nvSpPr>
          <p:cNvPr id="49154" name="縦書きタイトル 2"/>
          <p:cNvSpPr>
            <a:spLocks noGrp="1"/>
          </p:cNvSpPr>
          <p:nvPr>
            <p:ph type="title" orient="vert"/>
          </p:nvPr>
        </p:nvSpPr>
        <p:spPr>
          <a:xfrm>
            <a:off x="10679113" y="300038"/>
            <a:ext cx="1819275" cy="5811837"/>
          </a:xfrm>
        </p:spPr>
        <p:txBody>
          <a:bodyPr/>
          <a:lstStyle/>
          <a:p>
            <a:pPr eaLnBrk="1" hangingPunct="1"/>
            <a:r>
              <a:rPr altLang="en-US" sz="4800" smtClean="0">
                <a:ea typeface="ＭＳ Ｐゴシック" charset="-128"/>
              </a:rPr>
              <a:t>就活マニュアル解説</a:t>
            </a:r>
          </a:p>
        </p:txBody>
      </p:sp>
      <p:pic>
        <p:nvPicPr>
          <p:cNvPr id="49155" name="Picture 2" descr="C:\Users\yasuhiko\Desktop\1.jpg"/>
          <p:cNvPicPr>
            <a:picLocks noChangeAspect="1" noChangeArrowheads="1"/>
          </p:cNvPicPr>
          <p:nvPr/>
        </p:nvPicPr>
        <p:blipFill>
          <a:blip r:embed="rId2"/>
          <a:srcRect/>
          <a:stretch>
            <a:fillRect/>
          </a:stretch>
        </p:blipFill>
        <p:spPr bwMode="auto">
          <a:xfrm>
            <a:off x="488950" y="0"/>
            <a:ext cx="9372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12"/>
          </p:nvPr>
        </p:nvSpPr>
        <p:spPr/>
        <p:txBody>
          <a:bodyPr/>
          <a:lstStyle/>
          <a:p>
            <a:pPr>
              <a:defRPr/>
            </a:pPr>
            <a:fld id="{4CC8DBC6-2AA3-4469-AC11-EC587840518F}" type="slidenum">
              <a:rPr lang="en-US" altLang="ja-JP"/>
              <a:pPr>
                <a:defRPr/>
              </a:pPr>
              <a:t>35</a:t>
            </a:fld>
            <a:endParaRPr/>
          </a:p>
        </p:txBody>
      </p:sp>
      <p:pic>
        <p:nvPicPr>
          <p:cNvPr id="50177" name="図 1"/>
          <p:cNvPicPr>
            <a:picLocks noChangeAspect="1"/>
          </p:cNvPicPr>
          <p:nvPr/>
        </p:nvPicPr>
        <p:blipFill>
          <a:blip r:embed="rId2"/>
          <a:srcRect/>
          <a:stretch>
            <a:fillRect/>
          </a:stretch>
        </p:blipFill>
        <p:spPr bwMode="auto">
          <a:xfrm>
            <a:off x="2836863" y="109538"/>
            <a:ext cx="6629400" cy="6751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p:txBody>
          <a:bodyPr/>
          <a:lstStyle/>
          <a:p>
            <a:pPr>
              <a:defRPr/>
            </a:pPr>
            <a:fld id="{3EEB02BF-ACCF-48B5-B7CC-29D38E4F8169}" type="slidenum">
              <a:rPr lang="en-US" altLang="ja-JP"/>
              <a:pPr>
                <a:defRPr/>
              </a:pPr>
              <a:t>36</a:t>
            </a:fld>
            <a:endParaRPr/>
          </a:p>
        </p:txBody>
      </p:sp>
      <p:sp>
        <p:nvSpPr>
          <p:cNvPr id="51201" name="タイトル 1"/>
          <p:cNvSpPr>
            <a:spLocks noGrp="1"/>
          </p:cNvSpPr>
          <p:nvPr>
            <p:ph type="title"/>
          </p:nvPr>
        </p:nvSpPr>
        <p:spPr>
          <a:xfrm>
            <a:off x="373063" y="157163"/>
            <a:ext cx="10748962" cy="912812"/>
          </a:xfrm>
        </p:spPr>
        <p:txBody>
          <a:bodyPr/>
          <a:lstStyle/>
          <a:p>
            <a:pPr eaLnBrk="1" hangingPunct="1"/>
            <a:r>
              <a:rPr altLang="en-US" sz="4800" smtClean="0">
                <a:ea typeface="ＭＳ Ｐゴシック" charset="-128"/>
              </a:rPr>
              <a:t>面接時好印象へアセット</a:t>
            </a:r>
          </a:p>
        </p:txBody>
      </p:sp>
      <p:pic>
        <p:nvPicPr>
          <p:cNvPr id="51202" name="Picture 2" descr="C:\Users\yasuhiko\Desktop\2.jpg"/>
          <p:cNvPicPr>
            <a:picLocks noChangeAspect="1" noChangeArrowheads="1"/>
          </p:cNvPicPr>
          <p:nvPr/>
        </p:nvPicPr>
        <p:blipFill>
          <a:blip r:embed="rId2"/>
          <a:srcRect/>
          <a:stretch>
            <a:fillRect/>
          </a:stretch>
        </p:blipFill>
        <p:spPr bwMode="auto">
          <a:xfrm>
            <a:off x="622300" y="1901825"/>
            <a:ext cx="10701338" cy="431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p:txBody>
          <a:bodyPr/>
          <a:lstStyle/>
          <a:p>
            <a:pPr>
              <a:defRPr/>
            </a:pPr>
            <a:fld id="{36FB9F1C-8E6A-410A-93E6-D369F61185DD}" type="slidenum">
              <a:rPr lang="en-US" altLang="ja-JP"/>
              <a:pPr>
                <a:defRPr/>
              </a:pPr>
              <a:t>37</a:t>
            </a:fld>
            <a:endParaRPr/>
          </a:p>
        </p:txBody>
      </p:sp>
      <p:sp>
        <p:nvSpPr>
          <p:cNvPr id="52225" name="タイトル 1"/>
          <p:cNvSpPr>
            <a:spLocks noGrp="1"/>
          </p:cNvSpPr>
          <p:nvPr>
            <p:ph type="title"/>
          </p:nvPr>
        </p:nvSpPr>
        <p:spPr>
          <a:xfrm>
            <a:off x="604838" y="0"/>
            <a:ext cx="10748962" cy="1208088"/>
          </a:xfrm>
        </p:spPr>
        <p:txBody>
          <a:bodyPr/>
          <a:lstStyle/>
          <a:p>
            <a:pPr eaLnBrk="1" hangingPunct="1"/>
            <a:r>
              <a:rPr altLang="en-US" sz="4800" smtClean="0">
                <a:ea typeface="ＭＳ Ｐゴシック" charset="-128"/>
              </a:rPr>
              <a:t>考え方として・・・</a:t>
            </a:r>
          </a:p>
        </p:txBody>
      </p:sp>
      <p:pic>
        <p:nvPicPr>
          <p:cNvPr id="52226" name="Picture 2" descr="C:\Users\yasuhiko\Desktop\3.jpg"/>
          <p:cNvPicPr>
            <a:picLocks noChangeAspect="1" noChangeArrowheads="1"/>
          </p:cNvPicPr>
          <p:nvPr/>
        </p:nvPicPr>
        <p:blipFill>
          <a:blip r:embed="rId2"/>
          <a:srcRect/>
          <a:stretch>
            <a:fillRect/>
          </a:stretch>
        </p:blipFill>
        <p:spPr bwMode="auto">
          <a:xfrm>
            <a:off x="2251075" y="1463675"/>
            <a:ext cx="7192963" cy="539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5"/>
          <p:cNvSpPr>
            <a:spLocks noGrp="1"/>
          </p:cNvSpPr>
          <p:nvPr>
            <p:ph type="sldNum" sz="quarter" idx="12"/>
          </p:nvPr>
        </p:nvSpPr>
        <p:spPr/>
        <p:txBody>
          <a:bodyPr/>
          <a:lstStyle/>
          <a:p>
            <a:pPr>
              <a:defRPr/>
            </a:pPr>
            <a:fld id="{99062B1B-6E85-47D7-9B08-26CB94821CA2}" type="slidenum">
              <a:rPr lang="en-US" altLang="ja-JP"/>
              <a:pPr>
                <a:defRPr/>
              </a:pPr>
              <a:t>38</a:t>
            </a:fld>
            <a:endParaRPr/>
          </a:p>
        </p:txBody>
      </p:sp>
      <p:sp>
        <p:nvSpPr>
          <p:cNvPr id="53249" name="タイトル 1"/>
          <p:cNvSpPr>
            <a:spLocks noGrp="1"/>
          </p:cNvSpPr>
          <p:nvPr>
            <p:ph type="title"/>
          </p:nvPr>
        </p:nvSpPr>
        <p:spPr>
          <a:xfrm>
            <a:off x="7432675" y="0"/>
            <a:ext cx="2963863" cy="1208088"/>
          </a:xfrm>
        </p:spPr>
        <p:txBody>
          <a:bodyPr/>
          <a:lstStyle/>
          <a:p>
            <a:pPr eaLnBrk="1" hangingPunct="1"/>
            <a:r>
              <a:rPr altLang="en-US" sz="5400" smtClean="0">
                <a:ea typeface="ＭＳ Ｐゴシック" charset="-128"/>
              </a:rPr>
              <a:t>マスコミ　　　　</a:t>
            </a:r>
          </a:p>
        </p:txBody>
      </p:sp>
      <p:sp>
        <p:nvSpPr>
          <p:cNvPr id="53250" name="タイトル 1"/>
          <p:cNvSpPr txBox="1">
            <a:spLocks/>
          </p:cNvSpPr>
          <p:nvPr/>
        </p:nvSpPr>
        <p:spPr bwMode="auto">
          <a:xfrm>
            <a:off x="463550" y="0"/>
            <a:ext cx="2962275" cy="1208088"/>
          </a:xfrm>
          <a:prstGeom prst="rect">
            <a:avLst/>
          </a:prstGeom>
          <a:noFill/>
          <a:ln w="9525">
            <a:noFill/>
            <a:miter lim="800000"/>
            <a:headEnd/>
            <a:tailEnd/>
          </a:ln>
        </p:spPr>
        <p:txBody>
          <a:bodyPr anchor="b"/>
          <a:lstStyle/>
          <a:p>
            <a:r>
              <a:rPr lang="ja-JP" altLang="en-US" sz="5400">
                <a:solidFill>
                  <a:schemeClr val="bg1"/>
                </a:solidFill>
                <a:latin typeface="Segoe UI Light" pitchFamily="34" charset="0"/>
              </a:rPr>
              <a:t>金融</a:t>
            </a:r>
            <a:r>
              <a:rPr lang="zh-TW" altLang="en-US" sz="5400">
                <a:solidFill>
                  <a:schemeClr val="bg1"/>
                </a:solidFill>
                <a:latin typeface="Segoe UI Light" pitchFamily="34" charset="0"/>
              </a:rPr>
              <a:t>　　　　</a:t>
            </a:r>
          </a:p>
        </p:txBody>
      </p:sp>
      <p:pic>
        <p:nvPicPr>
          <p:cNvPr id="53251" name="図 5"/>
          <p:cNvPicPr>
            <a:picLocks noChangeAspect="1"/>
          </p:cNvPicPr>
          <p:nvPr/>
        </p:nvPicPr>
        <p:blipFill>
          <a:blip r:embed="rId2"/>
          <a:srcRect/>
          <a:stretch>
            <a:fillRect/>
          </a:stretch>
        </p:blipFill>
        <p:spPr bwMode="auto">
          <a:xfrm>
            <a:off x="463550" y="1758950"/>
            <a:ext cx="3643313" cy="4351338"/>
          </a:xfrm>
          <a:prstGeom prst="rect">
            <a:avLst/>
          </a:prstGeom>
          <a:noFill/>
          <a:ln w="9525">
            <a:noFill/>
            <a:miter lim="800000"/>
            <a:headEnd/>
            <a:tailEnd/>
          </a:ln>
        </p:spPr>
      </p:pic>
      <p:sp>
        <p:nvSpPr>
          <p:cNvPr id="3" name="正方形/長方形 2"/>
          <p:cNvSpPr/>
          <p:nvPr/>
        </p:nvSpPr>
        <p:spPr>
          <a:xfrm>
            <a:off x="3351220" y="1842240"/>
            <a:ext cx="886781" cy="923330"/>
          </a:xfrm>
          <a:prstGeom prst="rect">
            <a:avLst/>
          </a:prstGeom>
          <a:noFill/>
        </p:spPr>
        <p:txBody>
          <a:bodyPr wrap="none">
            <a:spAutoFit/>
          </a:bodyPr>
          <a:lstStyle/>
          <a:p>
            <a:pPr algn="ctr" fontAlgn="auto">
              <a:spcBef>
                <a:spcPts val="0"/>
              </a:spcBef>
              <a:spcAft>
                <a:spcPts val="0"/>
              </a:spcAft>
              <a:defRPr/>
            </a:pPr>
            <a:r>
              <a:rPr kumimoji="0" lang="ja-JP" altLang="en-US" sz="5400" b="1" spc="50" dirty="0">
                <a:ln w="0"/>
                <a:solidFill>
                  <a:schemeClr val="bg2"/>
                </a:solidFill>
                <a:effectLst>
                  <a:innerShdw blurRad="63500" dist="50800" dir="13500000">
                    <a:srgbClr val="000000">
                      <a:alpha val="50000"/>
                    </a:srgbClr>
                  </a:innerShdw>
                </a:effectLst>
                <a:latin typeface="+mn-lt"/>
                <a:ea typeface="+mn-ea"/>
              </a:rPr>
              <a:t>例</a:t>
            </a:r>
          </a:p>
        </p:txBody>
      </p:sp>
      <p:sp>
        <p:nvSpPr>
          <p:cNvPr id="7" name="正方形/長方形 6"/>
          <p:cNvSpPr/>
          <p:nvPr/>
        </p:nvSpPr>
        <p:spPr>
          <a:xfrm>
            <a:off x="7260058" y="1825625"/>
            <a:ext cx="886781" cy="923330"/>
          </a:xfrm>
          <a:prstGeom prst="rect">
            <a:avLst/>
          </a:prstGeom>
          <a:noFill/>
        </p:spPr>
        <p:txBody>
          <a:bodyPr wrap="none">
            <a:spAutoFit/>
          </a:bodyPr>
          <a:lstStyle/>
          <a:p>
            <a:pPr algn="ctr" fontAlgn="auto">
              <a:spcBef>
                <a:spcPts val="0"/>
              </a:spcBef>
              <a:spcAft>
                <a:spcPts val="0"/>
              </a:spcAft>
              <a:defRPr/>
            </a:pPr>
            <a:r>
              <a:rPr kumimoji="0" lang="ja-JP" altLang="en-US" sz="5400" b="1" spc="50" dirty="0">
                <a:ln w="0"/>
                <a:solidFill>
                  <a:schemeClr val="bg2"/>
                </a:solidFill>
                <a:effectLst>
                  <a:innerShdw blurRad="63500" dist="50800" dir="13500000">
                    <a:srgbClr val="000000">
                      <a:alpha val="50000"/>
                    </a:srgbClr>
                  </a:innerShdw>
                </a:effectLst>
                <a:latin typeface="+mn-lt"/>
                <a:ea typeface="+mn-ea"/>
              </a:rPr>
              <a:t>例</a:t>
            </a:r>
          </a:p>
        </p:txBody>
      </p:sp>
      <p:sp>
        <p:nvSpPr>
          <p:cNvPr id="9" name="テキスト ボックス 8"/>
          <p:cNvSpPr txBox="1">
            <a:spLocks noChangeArrowheads="1"/>
          </p:cNvSpPr>
          <p:nvPr/>
        </p:nvSpPr>
        <p:spPr bwMode="auto">
          <a:xfrm>
            <a:off x="61913" y="4549775"/>
            <a:ext cx="6230937" cy="2308225"/>
          </a:xfrm>
          <a:prstGeom prst="rect">
            <a:avLst/>
          </a:prstGeom>
          <a:noFill/>
          <a:ln w="9525">
            <a:noFill/>
            <a:miter lim="800000"/>
            <a:headEnd/>
            <a:tailEnd/>
          </a:ln>
        </p:spPr>
        <p:txBody>
          <a:bodyPr wrap="none">
            <a:spAutoFit/>
          </a:bodyPr>
          <a:lstStyle/>
          <a:p>
            <a:r>
              <a:rPr lang="ja-JP" altLang="en-US" sz="3600">
                <a:solidFill>
                  <a:srgbClr val="FF0000"/>
                </a:solidFill>
                <a:latin typeface="Segoe UI" pitchFamily="34" charset="0"/>
              </a:rPr>
              <a:t>まじめな印象</a:t>
            </a:r>
            <a:endParaRPr lang="ja-JP" altLang="en-US" sz="3600" b="1">
              <a:solidFill>
                <a:srgbClr val="FF0000"/>
              </a:solidFill>
              <a:latin typeface="Segoe UI" pitchFamily="34" charset="0"/>
            </a:endParaRPr>
          </a:p>
          <a:p>
            <a:r>
              <a:rPr lang="ja-JP" altLang="en-US" sz="3600">
                <a:solidFill>
                  <a:srgbClr val="FF0000"/>
                </a:solidFill>
                <a:latin typeface="Segoe UI" pitchFamily="34" charset="0"/>
              </a:rPr>
              <a:t>誠実さを重要視する業種</a:t>
            </a:r>
            <a:endParaRPr lang="en-US" altLang="ja-JP" sz="3600">
              <a:solidFill>
                <a:srgbClr val="FF0000"/>
              </a:solidFill>
              <a:latin typeface="Segoe UI" pitchFamily="34" charset="0"/>
            </a:endParaRPr>
          </a:p>
          <a:p>
            <a:r>
              <a:rPr lang="ja-JP" altLang="en-US" sz="3600">
                <a:solidFill>
                  <a:srgbClr val="FF0000"/>
                </a:solidFill>
                <a:latin typeface="Segoe UI" pitchFamily="34" charset="0"/>
              </a:rPr>
              <a:t>刈上げしてスッキリさせる</a:t>
            </a:r>
            <a:endParaRPr lang="en-US" altLang="ja-JP" sz="3600">
              <a:solidFill>
                <a:srgbClr val="FF0000"/>
              </a:solidFill>
              <a:latin typeface="Segoe UI" pitchFamily="34" charset="0"/>
            </a:endParaRPr>
          </a:p>
          <a:p>
            <a:r>
              <a:rPr lang="ja-JP" altLang="en-US" sz="3600">
                <a:solidFill>
                  <a:srgbClr val="FF0000"/>
                </a:solidFill>
                <a:latin typeface="Segoe UI" pitchFamily="34" charset="0"/>
              </a:rPr>
              <a:t>１億円預ける事ができますか？</a:t>
            </a:r>
          </a:p>
        </p:txBody>
      </p:sp>
      <p:pic>
        <p:nvPicPr>
          <p:cNvPr id="53255" name="コンテンツ プレースホルダー 6"/>
          <p:cNvPicPr>
            <a:picLocks noChangeAspect="1"/>
          </p:cNvPicPr>
          <p:nvPr/>
        </p:nvPicPr>
        <p:blipFill>
          <a:blip r:embed="rId3"/>
          <a:srcRect/>
          <a:stretch>
            <a:fillRect/>
          </a:stretch>
        </p:blipFill>
        <p:spPr bwMode="auto">
          <a:xfrm>
            <a:off x="8158163" y="1758950"/>
            <a:ext cx="3238500" cy="4351338"/>
          </a:xfrm>
          <a:prstGeom prst="rect">
            <a:avLst/>
          </a:prstGeom>
          <a:noFill/>
          <a:ln w="9525">
            <a:noFill/>
            <a:miter lim="800000"/>
            <a:headEnd/>
            <a:tailEnd/>
          </a:ln>
        </p:spPr>
      </p:pic>
      <p:sp>
        <p:nvSpPr>
          <p:cNvPr id="11" name="正方形/長方形 10"/>
          <p:cNvSpPr>
            <a:spLocks noChangeArrowheads="1"/>
          </p:cNvSpPr>
          <p:nvPr/>
        </p:nvSpPr>
        <p:spPr bwMode="auto">
          <a:xfrm>
            <a:off x="6729413" y="4857750"/>
            <a:ext cx="6096000" cy="2062163"/>
          </a:xfrm>
          <a:prstGeom prst="rect">
            <a:avLst/>
          </a:prstGeom>
          <a:noFill/>
          <a:ln w="9525">
            <a:noFill/>
            <a:miter lim="800000"/>
            <a:headEnd/>
            <a:tailEnd/>
          </a:ln>
        </p:spPr>
        <p:txBody>
          <a:bodyPr>
            <a:spAutoFit/>
          </a:bodyPr>
          <a:lstStyle/>
          <a:p>
            <a:r>
              <a:rPr kumimoji="0" lang="ja-JP" altLang="en-US" sz="3200">
                <a:solidFill>
                  <a:srgbClr val="FF0000"/>
                </a:solidFill>
                <a:latin typeface="Segoe UI" pitchFamily="34" charset="0"/>
              </a:rPr>
              <a:t>おしゃれさこだわりは好印象</a:t>
            </a:r>
          </a:p>
          <a:p>
            <a:r>
              <a:rPr kumimoji="0" lang="ja-JP" altLang="en-US" sz="3200">
                <a:solidFill>
                  <a:srgbClr val="FF0000"/>
                </a:solidFill>
                <a:latin typeface="Segoe UI" pitchFamily="34" charset="0"/>
              </a:rPr>
              <a:t>普通すぎる印象にまとめない</a:t>
            </a:r>
            <a:endParaRPr kumimoji="0" lang="en-US" altLang="ja-JP" sz="3200">
              <a:solidFill>
                <a:srgbClr val="FF0000"/>
              </a:solidFill>
              <a:latin typeface="Segoe UI" pitchFamily="34" charset="0"/>
            </a:endParaRPr>
          </a:p>
          <a:p>
            <a:r>
              <a:rPr kumimoji="0" lang="ja-JP" altLang="en-US" sz="3200">
                <a:solidFill>
                  <a:srgbClr val="FF0000"/>
                </a:solidFill>
                <a:latin typeface="Segoe UI" pitchFamily="34" charset="0"/>
              </a:rPr>
              <a:t>爽やかに目立つ路線</a:t>
            </a:r>
            <a:endParaRPr kumimoji="0" lang="en-US" altLang="ja-JP" sz="3200">
              <a:solidFill>
                <a:srgbClr val="FF0000"/>
              </a:solidFill>
              <a:latin typeface="Segoe UI" pitchFamily="34" charset="0"/>
            </a:endParaRPr>
          </a:p>
          <a:p>
            <a:r>
              <a:rPr kumimoji="0" lang="ja-JP" altLang="en-US" sz="3200">
                <a:solidFill>
                  <a:srgbClr val="FF0000"/>
                </a:solidFill>
                <a:latin typeface="Segoe UI" pitchFamily="34" charset="0"/>
              </a:rPr>
              <a:t>社交性のあるオタク</a:t>
            </a:r>
          </a:p>
        </p:txBody>
      </p:sp>
      <p:sp>
        <p:nvSpPr>
          <p:cNvPr id="13" name="テキスト ボックス 12"/>
          <p:cNvSpPr txBox="1">
            <a:spLocks noChangeArrowheads="1"/>
          </p:cNvSpPr>
          <p:nvPr/>
        </p:nvSpPr>
        <p:spPr bwMode="auto">
          <a:xfrm>
            <a:off x="4560888" y="3935413"/>
            <a:ext cx="2212975" cy="368300"/>
          </a:xfrm>
          <a:prstGeom prst="rect">
            <a:avLst/>
          </a:prstGeom>
          <a:noFill/>
          <a:ln w="9525">
            <a:noFill/>
            <a:miter lim="800000"/>
            <a:headEnd/>
            <a:tailEnd/>
          </a:ln>
        </p:spPr>
        <p:txBody>
          <a:bodyPr wrap="none">
            <a:spAutoFit/>
          </a:bodyPr>
          <a:lstStyle/>
          <a:p>
            <a:r>
              <a:rPr lang="en-US" altLang="ja-JP">
                <a:latin typeface="Segoe UI" pitchFamily="34" charset="0"/>
              </a:rPr>
              <a:t>※</a:t>
            </a:r>
            <a:r>
              <a:rPr lang="ja-JP" altLang="en-US">
                <a:latin typeface="Segoe UI" pitchFamily="34" charset="0"/>
              </a:rPr>
              <a:t>もみ上げは注意！</a:t>
            </a:r>
          </a:p>
        </p:txBody>
      </p:sp>
      <p:cxnSp>
        <p:nvCxnSpPr>
          <p:cNvPr id="15" name="直線矢印コネクタ 14"/>
          <p:cNvCxnSpPr/>
          <p:nvPr/>
        </p:nvCxnSpPr>
        <p:spPr>
          <a:xfrm flipH="1">
            <a:off x="2238375" y="4111625"/>
            <a:ext cx="2297113" cy="158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a:spLocks noGrp="1"/>
          </p:cNvSpPr>
          <p:nvPr>
            <p:ph type="sldNum" sz="quarter" idx="12"/>
          </p:nvPr>
        </p:nvSpPr>
        <p:spPr/>
        <p:txBody>
          <a:bodyPr/>
          <a:lstStyle/>
          <a:p>
            <a:pPr>
              <a:defRPr/>
            </a:pPr>
            <a:fld id="{AA247DA6-06E2-47D0-B9F4-D2C0E1292C31}" type="slidenum">
              <a:rPr lang="en-US" altLang="ja-JP"/>
              <a:pPr>
                <a:defRPr/>
              </a:pPr>
              <a:t>39</a:t>
            </a:fld>
            <a:endParaRPr/>
          </a:p>
        </p:txBody>
      </p:sp>
      <p:pic>
        <p:nvPicPr>
          <p:cNvPr id="54273" name="図 11"/>
          <p:cNvPicPr>
            <a:picLocks noChangeAspect="1"/>
          </p:cNvPicPr>
          <p:nvPr/>
        </p:nvPicPr>
        <p:blipFill>
          <a:blip r:embed="rId2"/>
          <a:srcRect/>
          <a:stretch>
            <a:fillRect/>
          </a:stretch>
        </p:blipFill>
        <p:spPr bwMode="auto">
          <a:xfrm>
            <a:off x="7364413" y="1825625"/>
            <a:ext cx="3186112" cy="4413250"/>
          </a:xfrm>
          <a:prstGeom prst="rect">
            <a:avLst/>
          </a:prstGeom>
          <a:noFill/>
          <a:ln w="9525">
            <a:noFill/>
            <a:miter lim="800000"/>
            <a:headEnd/>
            <a:tailEnd/>
          </a:ln>
        </p:spPr>
      </p:pic>
      <p:sp>
        <p:nvSpPr>
          <p:cNvPr id="54274" name="タイトル 1"/>
          <p:cNvSpPr>
            <a:spLocks noGrp="1"/>
          </p:cNvSpPr>
          <p:nvPr>
            <p:ph type="title"/>
          </p:nvPr>
        </p:nvSpPr>
        <p:spPr>
          <a:xfrm>
            <a:off x="604838" y="0"/>
            <a:ext cx="2962275" cy="1208088"/>
          </a:xfrm>
        </p:spPr>
        <p:txBody>
          <a:bodyPr/>
          <a:lstStyle/>
          <a:p>
            <a:pPr eaLnBrk="1" hangingPunct="1"/>
            <a:r>
              <a:rPr altLang="en-US" sz="5400" smtClean="0">
                <a:ea typeface="ＭＳ Ｐゴシック" charset="-128"/>
              </a:rPr>
              <a:t>公務員　　　　</a:t>
            </a:r>
          </a:p>
        </p:txBody>
      </p:sp>
      <p:sp>
        <p:nvSpPr>
          <p:cNvPr id="54275" name="タイトル 1"/>
          <p:cNvSpPr txBox="1">
            <a:spLocks/>
          </p:cNvSpPr>
          <p:nvPr/>
        </p:nvSpPr>
        <p:spPr bwMode="auto">
          <a:xfrm>
            <a:off x="6953250" y="3175"/>
            <a:ext cx="2962275" cy="1209675"/>
          </a:xfrm>
          <a:prstGeom prst="rect">
            <a:avLst/>
          </a:prstGeom>
          <a:noFill/>
          <a:ln w="9525">
            <a:noFill/>
            <a:miter lim="800000"/>
            <a:headEnd/>
            <a:tailEnd/>
          </a:ln>
        </p:spPr>
        <p:txBody>
          <a:bodyPr anchor="b"/>
          <a:lstStyle/>
          <a:p>
            <a:r>
              <a:rPr lang="ja-JP" altLang="en-US" sz="5400">
                <a:solidFill>
                  <a:schemeClr val="bg1"/>
                </a:solidFill>
                <a:latin typeface="Segoe UI Light" pitchFamily="34" charset="0"/>
              </a:rPr>
              <a:t>建設</a:t>
            </a:r>
            <a:r>
              <a:rPr lang="zh-TW" altLang="en-US" sz="5400">
                <a:solidFill>
                  <a:schemeClr val="bg1"/>
                </a:solidFill>
                <a:latin typeface="Segoe UI Light" pitchFamily="34" charset="0"/>
              </a:rPr>
              <a:t>　　　　</a:t>
            </a:r>
          </a:p>
        </p:txBody>
      </p:sp>
      <p:pic>
        <p:nvPicPr>
          <p:cNvPr id="54276" name="図 6"/>
          <p:cNvPicPr>
            <a:picLocks noChangeAspect="1"/>
          </p:cNvPicPr>
          <p:nvPr/>
        </p:nvPicPr>
        <p:blipFill>
          <a:blip r:embed="rId3"/>
          <a:srcRect/>
          <a:stretch>
            <a:fillRect/>
          </a:stretch>
        </p:blipFill>
        <p:spPr bwMode="auto">
          <a:xfrm>
            <a:off x="1481138" y="1825625"/>
            <a:ext cx="3263900" cy="4351338"/>
          </a:xfrm>
          <a:prstGeom prst="rect">
            <a:avLst/>
          </a:prstGeom>
          <a:noFill/>
          <a:ln w="9525">
            <a:noFill/>
            <a:miter lim="800000"/>
            <a:headEnd/>
            <a:tailEnd/>
          </a:ln>
        </p:spPr>
      </p:pic>
      <p:sp>
        <p:nvSpPr>
          <p:cNvPr id="6" name="正方形/長方形 5"/>
          <p:cNvSpPr/>
          <p:nvPr/>
        </p:nvSpPr>
        <p:spPr>
          <a:xfrm>
            <a:off x="1474060" y="1637596"/>
            <a:ext cx="886781" cy="923330"/>
          </a:xfrm>
          <a:prstGeom prst="rect">
            <a:avLst/>
          </a:prstGeom>
          <a:noFill/>
        </p:spPr>
        <p:txBody>
          <a:bodyPr wrap="none">
            <a:spAutoFit/>
          </a:bodyPr>
          <a:lstStyle/>
          <a:p>
            <a:pPr algn="ctr" fontAlgn="auto">
              <a:spcBef>
                <a:spcPts val="0"/>
              </a:spcBef>
              <a:spcAft>
                <a:spcPts val="0"/>
              </a:spcAft>
              <a:defRPr/>
            </a:pPr>
            <a:r>
              <a:rPr kumimoji="0" lang="ja-JP" altLang="en-US" sz="5400" b="1" spc="50" dirty="0">
                <a:ln w="0"/>
                <a:solidFill>
                  <a:schemeClr val="bg2"/>
                </a:solidFill>
                <a:effectLst>
                  <a:innerShdw blurRad="63500" dist="50800" dir="13500000">
                    <a:srgbClr val="000000">
                      <a:alpha val="50000"/>
                    </a:srgbClr>
                  </a:innerShdw>
                </a:effectLst>
                <a:latin typeface="+mn-lt"/>
                <a:ea typeface="+mn-ea"/>
              </a:rPr>
              <a:t>例</a:t>
            </a:r>
          </a:p>
        </p:txBody>
      </p:sp>
      <p:sp>
        <p:nvSpPr>
          <p:cNvPr id="9" name="正方形/長方形 8"/>
          <p:cNvSpPr/>
          <p:nvPr/>
        </p:nvSpPr>
        <p:spPr>
          <a:xfrm>
            <a:off x="7257621" y="1637596"/>
            <a:ext cx="886781" cy="923330"/>
          </a:xfrm>
          <a:prstGeom prst="rect">
            <a:avLst/>
          </a:prstGeom>
          <a:noFill/>
        </p:spPr>
        <p:txBody>
          <a:bodyPr wrap="none">
            <a:spAutoFit/>
          </a:bodyPr>
          <a:lstStyle/>
          <a:p>
            <a:pPr algn="ctr" fontAlgn="auto">
              <a:spcBef>
                <a:spcPts val="0"/>
              </a:spcBef>
              <a:spcAft>
                <a:spcPts val="0"/>
              </a:spcAft>
              <a:defRPr/>
            </a:pPr>
            <a:r>
              <a:rPr kumimoji="0" lang="ja-JP" altLang="en-US" sz="5400" b="1" spc="50" dirty="0">
                <a:ln w="0"/>
                <a:solidFill>
                  <a:schemeClr val="bg2"/>
                </a:solidFill>
                <a:effectLst>
                  <a:innerShdw blurRad="63500" dist="50800" dir="13500000">
                    <a:srgbClr val="000000">
                      <a:alpha val="50000"/>
                    </a:srgbClr>
                  </a:innerShdw>
                </a:effectLst>
                <a:latin typeface="+mn-lt"/>
                <a:ea typeface="+mn-ea"/>
              </a:rPr>
              <a:t>例</a:t>
            </a:r>
          </a:p>
        </p:txBody>
      </p:sp>
      <p:sp>
        <p:nvSpPr>
          <p:cNvPr id="3" name="テキスト ボックス 2"/>
          <p:cNvSpPr txBox="1">
            <a:spLocks noChangeArrowheads="1"/>
          </p:cNvSpPr>
          <p:nvPr/>
        </p:nvSpPr>
        <p:spPr bwMode="auto">
          <a:xfrm>
            <a:off x="249238" y="4732338"/>
            <a:ext cx="5400675" cy="2062162"/>
          </a:xfrm>
          <a:prstGeom prst="rect">
            <a:avLst/>
          </a:prstGeom>
          <a:noFill/>
          <a:ln w="9525">
            <a:noFill/>
            <a:miter lim="800000"/>
            <a:headEnd/>
            <a:tailEnd/>
          </a:ln>
        </p:spPr>
        <p:txBody>
          <a:bodyPr wrap="none">
            <a:spAutoFit/>
          </a:bodyPr>
          <a:lstStyle/>
          <a:p>
            <a:r>
              <a:rPr lang="ja-JP" altLang="en-US" sz="3200">
                <a:solidFill>
                  <a:srgbClr val="FF0000"/>
                </a:solidFill>
                <a:latin typeface="Segoe UI" pitchFamily="34" charset="0"/>
              </a:rPr>
              <a:t>あまり外見は重視されないと</a:t>
            </a:r>
            <a:endParaRPr lang="en-US" altLang="ja-JP" sz="3200">
              <a:solidFill>
                <a:srgbClr val="FF0000"/>
              </a:solidFill>
              <a:latin typeface="Segoe UI" pitchFamily="34" charset="0"/>
            </a:endParaRPr>
          </a:p>
          <a:p>
            <a:r>
              <a:rPr lang="ja-JP" altLang="en-US" sz="3200">
                <a:solidFill>
                  <a:srgbClr val="FF0000"/>
                </a:solidFill>
                <a:latin typeface="Segoe UI" pitchFamily="34" charset="0"/>
              </a:rPr>
              <a:t>言いながら・・・目立たない</a:t>
            </a:r>
            <a:endParaRPr lang="en-US" altLang="ja-JP" sz="3200">
              <a:solidFill>
                <a:srgbClr val="FF0000"/>
              </a:solidFill>
              <a:latin typeface="Segoe UI" pitchFamily="34" charset="0"/>
            </a:endParaRPr>
          </a:p>
          <a:p>
            <a:r>
              <a:rPr lang="ja-JP" altLang="en-US" sz="3200">
                <a:solidFill>
                  <a:srgbClr val="FF0000"/>
                </a:solidFill>
                <a:latin typeface="Segoe UI" pitchFamily="34" charset="0"/>
              </a:rPr>
              <a:t>自己主張が強すぎない協調性</a:t>
            </a:r>
            <a:endParaRPr lang="en-US" altLang="ja-JP" sz="3200">
              <a:solidFill>
                <a:srgbClr val="FF0000"/>
              </a:solidFill>
              <a:latin typeface="Segoe UI" pitchFamily="34" charset="0"/>
            </a:endParaRPr>
          </a:p>
          <a:p>
            <a:r>
              <a:rPr lang="ja-JP" altLang="en-US" sz="3200">
                <a:solidFill>
                  <a:srgbClr val="FF0000"/>
                </a:solidFill>
                <a:latin typeface="Segoe UI" pitchFamily="34" charset="0"/>
              </a:rPr>
              <a:t>のあるスタイル</a:t>
            </a:r>
          </a:p>
        </p:txBody>
      </p:sp>
      <p:sp>
        <p:nvSpPr>
          <p:cNvPr id="10" name="テキスト ボックス 9"/>
          <p:cNvSpPr txBox="1">
            <a:spLocks noChangeArrowheads="1"/>
          </p:cNvSpPr>
          <p:nvPr/>
        </p:nvSpPr>
        <p:spPr bwMode="auto">
          <a:xfrm>
            <a:off x="6646863" y="4732338"/>
            <a:ext cx="5676900" cy="2062162"/>
          </a:xfrm>
          <a:prstGeom prst="rect">
            <a:avLst/>
          </a:prstGeom>
          <a:noFill/>
          <a:ln w="9525">
            <a:noFill/>
            <a:miter lim="800000"/>
            <a:headEnd/>
            <a:tailEnd/>
          </a:ln>
        </p:spPr>
        <p:txBody>
          <a:bodyPr>
            <a:spAutoFit/>
          </a:bodyPr>
          <a:lstStyle/>
          <a:p>
            <a:r>
              <a:rPr lang="ja-JP" altLang="en-US" sz="3200">
                <a:solidFill>
                  <a:srgbClr val="FF0000"/>
                </a:solidFill>
                <a:latin typeface="Segoe UI" pitchFamily="34" charset="0"/>
              </a:rPr>
              <a:t>体育会系の傾向が強い</a:t>
            </a:r>
            <a:endParaRPr lang="en-US" altLang="ja-JP" sz="3200">
              <a:solidFill>
                <a:srgbClr val="FF0000"/>
              </a:solidFill>
              <a:latin typeface="Segoe UI" pitchFamily="34" charset="0"/>
            </a:endParaRPr>
          </a:p>
          <a:p>
            <a:r>
              <a:rPr lang="ja-JP" altLang="en-US" sz="3200">
                <a:solidFill>
                  <a:srgbClr val="FF0000"/>
                </a:solidFill>
                <a:latin typeface="Segoe UI" pitchFamily="34" charset="0"/>
              </a:rPr>
              <a:t>ですが坊主はダメ！</a:t>
            </a:r>
            <a:endParaRPr lang="en-US" altLang="ja-JP" sz="3200">
              <a:solidFill>
                <a:srgbClr val="FF0000"/>
              </a:solidFill>
              <a:latin typeface="Segoe UI" pitchFamily="34" charset="0"/>
            </a:endParaRPr>
          </a:p>
          <a:p>
            <a:r>
              <a:rPr lang="ja-JP" altLang="en-US" sz="3200">
                <a:solidFill>
                  <a:srgbClr val="FF0000"/>
                </a:solidFill>
                <a:latin typeface="Segoe UI" pitchFamily="34" charset="0"/>
              </a:rPr>
              <a:t>とくに髪色は厳しめ</a:t>
            </a:r>
            <a:endParaRPr lang="en-US" altLang="ja-JP" sz="3200">
              <a:solidFill>
                <a:srgbClr val="FF0000"/>
              </a:solidFill>
              <a:latin typeface="Segoe UI" pitchFamily="34" charset="0"/>
            </a:endParaRPr>
          </a:p>
          <a:p>
            <a:r>
              <a:rPr lang="ja-JP" altLang="en-US" sz="3200">
                <a:solidFill>
                  <a:srgbClr val="FF0000"/>
                </a:solidFill>
                <a:latin typeface="Segoe UI" pitchFamily="34" charset="0"/>
              </a:rPr>
              <a:t>面接だからキッチリが効果的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5"/>
          <p:cNvSpPr>
            <a:spLocks noGrp="1"/>
          </p:cNvSpPr>
          <p:nvPr>
            <p:ph type="sldNum" sz="quarter" idx="12"/>
          </p:nvPr>
        </p:nvSpPr>
        <p:spPr/>
        <p:txBody>
          <a:bodyPr/>
          <a:lstStyle/>
          <a:p>
            <a:pPr>
              <a:defRPr/>
            </a:pPr>
            <a:fld id="{8D1EFD26-AD46-4EDF-9176-118A3A5AA8EA}" type="slidenum">
              <a:rPr lang="en-US" altLang="ja-JP"/>
              <a:pPr>
                <a:defRPr/>
              </a:pPr>
              <a:t>4</a:t>
            </a:fld>
            <a:endParaRPr/>
          </a:p>
        </p:txBody>
      </p:sp>
      <p:sp>
        <p:nvSpPr>
          <p:cNvPr id="18433" name="タイトル 1"/>
          <p:cNvSpPr>
            <a:spLocks noGrp="1"/>
          </p:cNvSpPr>
          <p:nvPr>
            <p:ph type="title"/>
          </p:nvPr>
        </p:nvSpPr>
        <p:spPr>
          <a:xfrm>
            <a:off x="114300" y="-90488"/>
            <a:ext cx="10750550" cy="1209676"/>
          </a:xfrm>
        </p:spPr>
        <p:txBody>
          <a:bodyPr/>
          <a:lstStyle/>
          <a:p>
            <a:pPr eaLnBrk="1" hangingPunct="1"/>
            <a:r>
              <a:rPr altLang="en-US" sz="5400" smtClean="0">
                <a:ea typeface="ＭＳ Ｐゴシック" charset="-128"/>
              </a:rPr>
              <a:t>厚生労働省のデータ</a:t>
            </a:r>
          </a:p>
        </p:txBody>
      </p:sp>
      <p:graphicFrame>
        <p:nvGraphicFramePr>
          <p:cNvPr id="7" name="表 6"/>
          <p:cNvGraphicFramePr>
            <a:graphicFrameLocks noGrp="1"/>
          </p:cNvGraphicFramePr>
          <p:nvPr/>
        </p:nvGraphicFramePr>
        <p:xfrm>
          <a:off x="708025" y="2176463"/>
          <a:ext cx="10541000" cy="4470400"/>
        </p:xfrm>
        <a:graphic>
          <a:graphicData uri="http://schemas.openxmlformats.org/drawingml/2006/table">
            <a:tbl>
              <a:tblPr/>
              <a:tblGrid>
                <a:gridCol w="1203035"/>
                <a:gridCol w="1019041"/>
                <a:gridCol w="1019041"/>
                <a:gridCol w="382141"/>
                <a:gridCol w="1203035"/>
                <a:gridCol w="1019041"/>
                <a:gridCol w="1019041"/>
                <a:gridCol w="382141"/>
                <a:gridCol w="1203035"/>
                <a:gridCol w="2038083"/>
                <a:gridCol w="52917"/>
              </a:tblGrid>
              <a:tr h="516990">
                <a:tc gridSpan="4">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年３月卒業予定者数</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○うち就職希望者数</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○うち就職（内定）者数</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r>
              <a:tr h="415619">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･大学</a:t>
                      </a:r>
                    </a:p>
                  </a:txBody>
                  <a:tcPr marL="9525" marR="9525" marT="9525" marB="0" anchor="ctr">
                    <a:lnL>
                      <a:noFill/>
                    </a:lnL>
                    <a:lnR>
                      <a:noFill/>
                    </a:lnR>
                    <a:lnT>
                      <a:noFill/>
                    </a:lnT>
                    <a:lnB>
                      <a:noFill/>
                    </a:lnB>
                  </a:tcPr>
                </a:tc>
                <a:tc gridSpan="2">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５６３，０００人</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･大学</a:t>
                      </a:r>
                    </a:p>
                  </a:txBody>
                  <a:tcPr marL="9525" marR="9525" marT="9525" marB="0" anchor="ctr">
                    <a:lnL>
                      <a:noFill/>
                    </a:lnL>
                    <a:lnR>
                      <a:noFill/>
                    </a:lnR>
                    <a:lnT>
                      <a:noFill/>
                    </a:lnT>
                    <a:lnB>
                      <a:noFill/>
                    </a:lnB>
                  </a:tcPr>
                </a:tc>
                <a:tc gridSpan="2">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４０６，０００人</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･大学</a:t>
                      </a:r>
                    </a:p>
                  </a:txBody>
                  <a:tcPr marL="9525" marR="9525" marT="9525" marB="0" anchor="ctr">
                    <a:lnL>
                      <a:noFill/>
                    </a:lnL>
                    <a:lnR>
                      <a:noFill/>
                    </a:lnR>
                    <a:lnT>
                      <a:noFill/>
                    </a:lnT>
                    <a:lnB>
                      <a:noFill/>
                    </a:lnB>
                  </a:tcPr>
                </a:tc>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３８３，０００人</a:t>
                      </a: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r>
              <a:tr h="415619">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gridSpan="2">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（５５５，０００人）</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gridSpan="2">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（３９４，０００人）</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（３７０，０００人）</a:t>
                      </a: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r>
              <a:tr h="415619">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・短大</a:t>
                      </a:r>
                    </a:p>
                  </a:txBody>
                  <a:tcPr marL="9525" marR="9525" marT="9525" marB="0" anchor="ctr">
                    <a:lnL>
                      <a:noFill/>
                    </a:lnL>
                    <a:lnR>
                      <a:noFill/>
                    </a:lnR>
                    <a:lnT>
                      <a:noFill/>
                    </a:lnT>
                    <a:lnB>
                      <a:noFill/>
                    </a:lnB>
                  </a:tcPr>
                </a:tc>
                <a:tc gridSpan="2">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５９，０００人</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・短大</a:t>
                      </a:r>
                    </a:p>
                  </a:txBody>
                  <a:tcPr marL="9525" marR="9525" marT="9525" marB="0" anchor="ctr">
                    <a:lnL>
                      <a:noFill/>
                    </a:lnL>
                    <a:lnR>
                      <a:noFill/>
                    </a:lnR>
                    <a:lnT>
                      <a:noFill/>
                    </a:lnT>
                    <a:lnB>
                      <a:noFill/>
                    </a:lnB>
                  </a:tcPr>
                </a:tc>
                <a:tc gridSpan="2">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４６，０００人</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・短大</a:t>
                      </a:r>
                    </a:p>
                  </a:txBody>
                  <a:tcPr marL="9525" marR="9525" marT="9525" marB="0" anchor="ctr">
                    <a:lnL>
                      <a:noFill/>
                    </a:lnL>
                    <a:lnR>
                      <a:noFill/>
                    </a:lnR>
                    <a:lnT>
                      <a:noFill/>
                    </a:lnT>
                    <a:lnB>
                      <a:noFill/>
                    </a:lnB>
                  </a:tcPr>
                </a:tc>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４４，０００人</a:t>
                      </a:r>
                    </a:p>
                  </a:txBody>
                  <a:tcPr marL="9525" marR="9525" marT="9525" marB="0" anchor="ctr">
                    <a:lnL>
                      <a:noFill/>
                    </a:lnL>
                    <a:lnR>
                      <a:noFill/>
                    </a:lnR>
                    <a:lnT>
                      <a:noFill/>
                    </a:lnT>
                    <a:lnB>
                      <a:noFill/>
                    </a:lnB>
                  </a:tcPr>
                </a:tc>
                <a:tc>
                  <a:txBody>
                    <a:bodyPr/>
                    <a:lstStyle/>
                    <a:p>
                      <a:pPr algn="l" fontAlgn="ct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r>
              <a:tr h="415619">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gridSpan="2">
                  <a:txBody>
                    <a:bodyPr/>
                    <a:lstStyle/>
                    <a:p>
                      <a:pPr algn="l"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６２，０００人）</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gridSpan="2">
                  <a:txBody>
                    <a:bodyPr/>
                    <a:lstStyle/>
                    <a:p>
                      <a:pPr algn="l"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５０，０００人）</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（４７，０００人）</a:t>
                      </a: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r>
              <a:tr h="415619">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・高専</a:t>
                      </a:r>
                    </a:p>
                  </a:txBody>
                  <a:tcPr marL="9525" marR="9525" marT="9525" marB="0" anchor="ctr">
                    <a:lnL>
                      <a:noFill/>
                    </a:lnL>
                    <a:lnR>
                      <a:noFill/>
                    </a:lnR>
                    <a:lnT>
                      <a:noFill/>
                    </a:lnT>
                    <a:lnB>
                      <a:noFill/>
                    </a:lnB>
                  </a:tcPr>
                </a:tc>
                <a:tc gridSpan="2">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１０，３００人</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・高専</a:t>
                      </a:r>
                    </a:p>
                  </a:txBody>
                  <a:tcPr marL="9525" marR="9525" marT="9525" marB="0" anchor="ctr">
                    <a:lnL>
                      <a:noFill/>
                    </a:lnL>
                    <a:lnR>
                      <a:noFill/>
                    </a:lnR>
                    <a:lnT>
                      <a:noFill/>
                    </a:lnT>
                    <a:lnB>
                      <a:noFill/>
                    </a:lnB>
                  </a:tcPr>
                </a:tc>
                <a:tc gridSpan="2">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６，０００人</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・高専</a:t>
                      </a:r>
                    </a:p>
                  </a:txBody>
                  <a:tcPr marL="9525" marR="9525" marT="9525" marB="0" anchor="ctr">
                    <a:lnL>
                      <a:noFill/>
                    </a:lnL>
                    <a:lnR>
                      <a:noFill/>
                    </a:lnR>
                    <a:lnT>
                      <a:noFill/>
                    </a:lnT>
                    <a:lnB>
                      <a:noFill/>
                    </a:lnB>
                  </a:tcPr>
                </a:tc>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６，０００人</a:t>
                      </a: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r>
              <a:tr h="415619">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gridSpan="2">
                  <a:txBody>
                    <a:bodyPr/>
                    <a:lstStyle/>
                    <a:p>
                      <a:pPr algn="l"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１０，１００人）</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gridSpan="2">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（６，１００人）</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（６，１００人）</a:t>
                      </a: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r>
              <a:tr h="415619">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・専修学校</a:t>
                      </a:r>
                    </a:p>
                  </a:txBody>
                  <a:tcPr marL="9525" marR="9525" marT="9525" marB="0" anchor="ctr">
                    <a:lnL>
                      <a:noFill/>
                    </a:lnL>
                    <a:lnR>
                      <a:noFill/>
                    </a:lnR>
                    <a:lnT>
                      <a:noFill/>
                    </a:lnT>
                    <a:lnB>
                      <a:noFill/>
                    </a:lnB>
                  </a:tcPr>
                </a:tc>
                <a:tc gridSpan="2">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２２３，０００人</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・専修学校</a:t>
                      </a:r>
                    </a:p>
                  </a:txBody>
                  <a:tcPr marL="9525" marR="9525" marT="9525" marB="0" anchor="ctr">
                    <a:lnL>
                      <a:noFill/>
                    </a:lnL>
                    <a:lnR>
                      <a:noFill/>
                    </a:lnR>
                    <a:lnT>
                      <a:noFill/>
                    </a:lnT>
                    <a:lnB>
                      <a:noFill/>
                    </a:lnB>
                  </a:tcPr>
                </a:tc>
                <a:tc gridSpan="2">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１９８，０００人</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・専修学校</a:t>
                      </a:r>
                    </a:p>
                  </a:txBody>
                  <a:tcPr marL="9525" marR="9525" marT="9525" marB="0" anchor="ctr">
                    <a:lnL>
                      <a:noFill/>
                    </a:lnL>
                    <a:lnR>
                      <a:noFill/>
                    </a:lnR>
                    <a:lnT>
                      <a:noFill/>
                    </a:lnT>
                    <a:lnB>
                      <a:noFill/>
                    </a:lnB>
                  </a:tcPr>
                </a:tc>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１８４，０００人</a:t>
                      </a:r>
                    </a:p>
                  </a:txBody>
                  <a:tcPr marL="9525" marR="9525" marT="9525" marB="0" anchor="ctr">
                    <a:lnL>
                      <a:noFill/>
                    </a:lnL>
                    <a:lnR>
                      <a:noFill/>
                    </a:lnR>
                    <a:lnT>
                      <a:noFill/>
                    </a:lnT>
                    <a:lnB>
                      <a:noFill/>
                    </a:lnB>
                  </a:tcPr>
                </a:tc>
                <a:tc>
                  <a:txBody>
                    <a:bodyPr/>
                    <a:lstStyle/>
                    <a:p>
                      <a:pPr algn="l" fontAlgn="ct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r>
              <a:tr h="415619">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gridSpan="2">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（２２６，０００人）</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gridSpan="2">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（１９８，０００人）</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（１８６，０００人）</a:t>
                      </a: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r>
              <a:tr h="188549">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gridSpan="3">
                  <a:txBody>
                    <a:bodyPr/>
                    <a:lstStyle/>
                    <a:p>
                      <a:pPr algn="ctr" fontAlgn="ctr"/>
                      <a:r>
                        <a:rPr lang="en-US" sz="2000" b="0" i="0" u="none" strike="noStrike">
                          <a:solidFill>
                            <a:srgbClr val="000000"/>
                          </a:solidFill>
                          <a:effectLst/>
                          <a:latin typeface="ＭＳ Ｐゴシック" panose="020B0600070205080204" pitchFamily="50" charset="-128"/>
                          <a:ea typeface="ＭＳ Ｐゴシック" panose="020B0600070205080204" pitchFamily="50" charset="-128"/>
                        </a:rPr>
                        <a:t>※H25</a:t>
                      </a: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厚生労働省</a:t>
                      </a:r>
                      <a:r>
                        <a:rPr lang="en-US" sz="2000" b="0" i="0" u="none" strike="noStrike">
                          <a:solidFill>
                            <a:srgbClr val="000000"/>
                          </a:solidFill>
                          <a:effectLst/>
                          <a:latin typeface="ＭＳ Ｐゴシック" panose="020B0600070205080204" pitchFamily="50" charset="-128"/>
                          <a:ea typeface="ＭＳ Ｐゴシック" panose="020B0600070205080204" pitchFamily="50" charset="-128"/>
                        </a:rPr>
                        <a:t>HP</a:t>
                      </a: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より</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r>
              <a:tr h="188549">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gridSpan="3">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　　）は前年同期の数値</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r>
            </a:tbl>
          </a:graphicData>
        </a:graphic>
      </p:graphicFrame>
      <p:sp>
        <p:nvSpPr>
          <p:cNvPr id="8" name="正方形/長方形 7"/>
          <p:cNvSpPr/>
          <p:nvPr/>
        </p:nvSpPr>
        <p:spPr>
          <a:xfrm>
            <a:off x="3635375" y="3670300"/>
            <a:ext cx="4864100" cy="923925"/>
          </a:xfrm>
          <a:prstGeom prst="rect">
            <a:avLst/>
          </a:prstGeom>
          <a:noFill/>
        </p:spPr>
        <p:txBody>
          <a:bodyPr>
            <a:spAutoFit/>
          </a:bodyPr>
          <a:lstStyle/>
          <a:p>
            <a:pPr algn="ctr" fontAlgn="auto">
              <a:spcBef>
                <a:spcPts val="0"/>
              </a:spcBef>
              <a:spcAft>
                <a:spcPts val="0"/>
              </a:spcAft>
              <a:defRPr/>
            </a:pPr>
            <a:r>
              <a:rPr kumimoji="0" lang="ja-JP" altLang="en-US" sz="5400" dirty="0">
                <a:ln w="0"/>
                <a:solidFill>
                  <a:srgbClr val="FF0000"/>
                </a:solidFill>
                <a:effectLst>
                  <a:outerShdw blurRad="38100" dist="19050" dir="2700000" algn="tl" rotWithShape="0">
                    <a:schemeClr val="dk1">
                      <a:alpha val="40000"/>
                    </a:schemeClr>
                  </a:outerShdw>
                </a:effectLst>
                <a:latin typeface="AR P丸ゴシック体E" panose="020B0600010101010101" pitchFamily="50" charset="-128"/>
                <a:ea typeface="AR P丸ゴシック体E" panose="020B0600010101010101" pitchFamily="50" charset="-128"/>
              </a:rPr>
              <a:t>６５６，０００</a:t>
            </a:r>
          </a:p>
        </p:txBody>
      </p:sp>
      <p:sp>
        <p:nvSpPr>
          <p:cNvPr id="18529" name="テキスト ボックス 8"/>
          <p:cNvSpPr txBox="1">
            <a:spLocks noChangeArrowheads="1"/>
          </p:cNvSpPr>
          <p:nvPr/>
        </p:nvSpPr>
        <p:spPr bwMode="auto">
          <a:xfrm>
            <a:off x="644525" y="1585913"/>
            <a:ext cx="3467100" cy="584200"/>
          </a:xfrm>
          <a:prstGeom prst="rect">
            <a:avLst/>
          </a:prstGeom>
          <a:noFill/>
          <a:ln w="9525">
            <a:noFill/>
            <a:miter lim="800000"/>
            <a:headEnd/>
            <a:tailEnd/>
          </a:ln>
        </p:spPr>
        <p:txBody>
          <a:bodyPr wrap="none">
            <a:spAutoFit/>
          </a:bodyPr>
          <a:lstStyle/>
          <a:p>
            <a:r>
              <a:rPr lang="ja-JP" altLang="en-US" sz="3200">
                <a:latin typeface="Segoe UI" pitchFamily="34" charset="0"/>
              </a:rPr>
              <a:t>就活生の実態は？</a:t>
            </a:r>
          </a:p>
        </p:txBody>
      </p:sp>
      <p:sp>
        <p:nvSpPr>
          <p:cNvPr id="6" name="正方形/長方形 5"/>
          <p:cNvSpPr/>
          <p:nvPr/>
        </p:nvSpPr>
        <p:spPr>
          <a:xfrm>
            <a:off x="7392988" y="3687763"/>
            <a:ext cx="4799012" cy="922337"/>
          </a:xfrm>
          <a:prstGeom prst="rect">
            <a:avLst/>
          </a:prstGeom>
          <a:noFill/>
        </p:spPr>
        <p:txBody>
          <a:bodyPr>
            <a:spAutoFit/>
          </a:bodyPr>
          <a:lstStyle/>
          <a:p>
            <a:pPr algn="ctr" fontAlgn="auto">
              <a:spcBef>
                <a:spcPts val="0"/>
              </a:spcBef>
              <a:spcAft>
                <a:spcPts val="0"/>
              </a:spcAft>
              <a:defRPr/>
            </a:pPr>
            <a:r>
              <a:rPr kumimoji="0" lang="ja-JP" altLang="en-US" sz="5400" dirty="0">
                <a:ln w="0"/>
                <a:solidFill>
                  <a:srgbClr val="FF0000"/>
                </a:solidFill>
                <a:effectLst>
                  <a:outerShdw blurRad="38100" dist="19050" dir="2700000" algn="tl" rotWithShape="0">
                    <a:schemeClr val="dk1">
                      <a:alpha val="40000"/>
                    </a:schemeClr>
                  </a:outerShdw>
                </a:effectLst>
                <a:latin typeface="AR P丸ゴシック体E" panose="020B0600010101010101" pitchFamily="50" charset="-128"/>
                <a:ea typeface="AR P丸ゴシック体E" panose="020B0600010101010101" pitchFamily="50" charset="-128"/>
              </a:rPr>
              <a:t>６１７，０００</a:t>
            </a:r>
          </a:p>
        </p:txBody>
      </p:sp>
      <p:sp>
        <p:nvSpPr>
          <p:cNvPr id="10" name="正方形/長方形 9"/>
          <p:cNvSpPr/>
          <p:nvPr/>
        </p:nvSpPr>
        <p:spPr>
          <a:xfrm>
            <a:off x="0" y="3670300"/>
            <a:ext cx="4864100" cy="923925"/>
          </a:xfrm>
          <a:prstGeom prst="rect">
            <a:avLst/>
          </a:prstGeom>
          <a:noFill/>
        </p:spPr>
        <p:txBody>
          <a:bodyPr>
            <a:spAutoFit/>
          </a:bodyPr>
          <a:lstStyle/>
          <a:p>
            <a:pPr algn="ctr" fontAlgn="auto">
              <a:spcBef>
                <a:spcPts val="0"/>
              </a:spcBef>
              <a:spcAft>
                <a:spcPts val="0"/>
              </a:spcAft>
              <a:defRPr/>
            </a:pPr>
            <a:r>
              <a:rPr kumimoji="0" lang="en-US" altLang="ja-JP" sz="5400" dirty="0">
                <a:ln w="0"/>
                <a:solidFill>
                  <a:srgbClr val="FF0000"/>
                </a:solidFill>
                <a:effectLst>
                  <a:outerShdw blurRad="38100" dist="19050" dir="2700000" algn="tl" rotWithShape="0">
                    <a:schemeClr val="dk1">
                      <a:alpha val="40000"/>
                    </a:schemeClr>
                  </a:outerShdw>
                </a:effectLst>
                <a:latin typeface="AR P丸ゴシック体E" panose="020B0600010101010101" pitchFamily="50" charset="-128"/>
                <a:ea typeface="AR P丸ゴシック体E" panose="020B0600010101010101" pitchFamily="50" charset="-128"/>
              </a:rPr>
              <a:t>855,300</a:t>
            </a:r>
            <a:endParaRPr kumimoji="0" lang="ja-JP" altLang="en-US" sz="5400" dirty="0">
              <a:ln w="0"/>
              <a:solidFill>
                <a:srgbClr val="FF0000"/>
              </a:solidFill>
              <a:effectLst>
                <a:outerShdw blurRad="38100" dist="19050" dir="2700000" algn="tl" rotWithShape="0">
                  <a:schemeClr val="dk1">
                    <a:alpha val="40000"/>
                  </a:schemeClr>
                </a:outerShdw>
              </a:effectLst>
              <a:latin typeface="AR P丸ゴシック体E" panose="020B0600010101010101" pitchFamily="50" charset="-128"/>
              <a:ea typeface="AR P丸ゴシック体E" panose="020B0600010101010101"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5"/>
          <p:cNvSpPr>
            <a:spLocks noGrp="1"/>
          </p:cNvSpPr>
          <p:nvPr>
            <p:ph type="sldNum" sz="quarter" idx="12"/>
          </p:nvPr>
        </p:nvSpPr>
        <p:spPr/>
        <p:txBody>
          <a:bodyPr/>
          <a:lstStyle/>
          <a:p>
            <a:pPr>
              <a:defRPr/>
            </a:pPr>
            <a:fld id="{C7AD4BD1-2CB7-441A-902F-53F14B5C71BA}" type="slidenum">
              <a:rPr lang="en-US" altLang="ja-JP"/>
              <a:pPr>
                <a:defRPr/>
              </a:pPr>
              <a:t>40</a:t>
            </a:fld>
            <a:endParaRPr/>
          </a:p>
        </p:txBody>
      </p:sp>
      <p:pic>
        <p:nvPicPr>
          <p:cNvPr id="55297" name="図 11"/>
          <p:cNvPicPr>
            <a:picLocks noChangeAspect="1"/>
          </p:cNvPicPr>
          <p:nvPr/>
        </p:nvPicPr>
        <p:blipFill>
          <a:blip r:embed="rId2"/>
          <a:srcRect/>
          <a:stretch>
            <a:fillRect/>
          </a:stretch>
        </p:blipFill>
        <p:spPr bwMode="auto">
          <a:xfrm>
            <a:off x="1292225" y="1825625"/>
            <a:ext cx="3243263" cy="4540250"/>
          </a:xfrm>
          <a:prstGeom prst="rect">
            <a:avLst/>
          </a:prstGeom>
          <a:noFill/>
          <a:ln w="9525">
            <a:noFill/>
            <a:miter lim="800000"/>
            <a:headEnd/>
            <a:tailEnd/>
          </a:ln>
        </p:spPr>
      </p:pic>
      <p:sp>
        <p:nvSpPr>
          <p:cNvPr id="55298" name="タイトル 1"/>
          <p:cNvSpPr>
            <a:spLocks noGrp="1"/>
          </p:cNvSpPr>
          <p:nvPr>
            <p:ph type="title"/>
          </p:nvPr>
        </p:nvSpPr>
        <p:spPr>
          <a:xfrm>
            <a:off x="604838" y="0"/>
            <a:ext cx="2962275" cy="1208088"/>
          </a:xfrm>
        </p:spPr>
        <p:txBody>
          <a:bodyPr/>
          <a:lstStyle/>
          <a:p>
            <a:pPr eaLnBrk="1" hangingPunct="1"/>
            <a:r>
              <a:rPr lang="en-US" altLang="ja-JP" sz="5400" smtClean="0">
                <a:latin typeface="Berlin Sans FB Demi"/>
                <a:ea typeface="ＭＳ Ｐゴシック" charset="-128"/>
              </a:rPr>
              <a:t>IT</a:t>
            </a:r>
            <a:r>
              <a:rPr altLang="en-US" sz="5400" smtClean="0">
                <a:latin typeface="Berlin Sans FB Demi"/>
                <a:ea typeface="ＭＳ Ｐゴシック" charset="-128"/>
              </a:rPr>
              <a:t>・通信　　　</a:t>
            </a:r>
          </a:p>
        </p:txBody>
      </p:sp>
      <p:sp>
        <p:nvSpPr>
          <p:cNvPr id="55299" name="タイトル 1"/>
          <p:cNvSpPr txBox="1">
            <a:spLocks/>
          </p:cNvSpPr>
          <p:nvPr/>
        </p:nvSpPr>
        <p:spPr bwMode="auto">
          <a:xfrm>
            <a:off x="7096125" y="0"/>
            <a:ext cx="2963863" cy="1208088"/>
          </a:xfrm>
          <a:prstGeom prst="rect">
            <a:avLst/>
          </a:prstGeom>
          <a:noFill/>
          <a:ln w="9525">
            <a:noFill/>
            <a:miter lim="800000"/>
            <a:headEnd/>
            <a:tailEnd/>
          </a:ln>
        </p:spPr>
        <p:txBody>
          <a:bodyPr anchor="b"/>
          <a:lstStyle/>
          <a:p>
            <a:r>
              <a:rPr lang="ja-JP" altLang="en-US" sz="5400">
                <a:solidFill>
                  <a:schemeClr val="bg1"/>
                </a:solidFill>
                <a:latin typeface="Segoe UI Light" pitchFamily="34" charset="0"/>
              </a:rPr>
              <a:t>自動車</a:t>
            </a:r>
            <a:r>
              <a:rPr lang="zh-TW" altLang="en-US" sz="5400">
                <a:solidFill>
                  <a:schemeClr val="bg1"/>
                </a:solidFill>
                <a:latin typeface="Segoe UI Light" pitchFamily="34" charset="0"/>
              </a:rPr>
              <a:t>　　　　</a:t>
            </a:r>
          </a:p>
        </p:txBody>
      </p:sp>
      <p:pic>
        <p:nvPicPr>
          <p:cNvPr id="55300" name="図 7"/>
          <p:cNvPicPr>
            <a:picLocks noChangeAspect="1"/>
          </p:cNvPicPr>
          <p:nvPr/>
        </p:nvPicPr>
        <p:blipFill>
          <a:blip r:embed="rId3"/>
          <a:srcRect/>
          <a:stretch>
            <a:fillRect/>
          </a:stretch>
        </p:blipFill>
        <p:spPr bwMode="auto">
          <a:xfrm>
            <a:off x="8134350" y="1633538"/>
            <a:ext cx="3333750" cy="4732337"/>
          </a:xfrm>
          <a:prstGeom prst="rect">
            <a:avLst/>
          </a:prstGeom>
          <a:noFill/>
          <a:ln w="9525">
            <a:noFill/>
            <a:miter lim="800000"/>
            <a:headEnd/>
            <a:tailEnd/>
          </a:ln>
        </p:spPr>
      </p:pic>
      <p:sp>
        <p:nvSpPr>
          <p:cNvPr id="6" name="正方形/長方形 5"/>
          <p:cNvSpPr/>
          <p:nvPr/>
        </p:nvSpPr>
        <p:spPr>
          <a:xfrm>
            <a:off x="1292656" y="1633449"/>
            <a:ext cx="886781" cy="923330"/>
          </a:xfrm>
          <a:prstGeom prst="rect">
            <a:avLst/>
          </a:prstGeom>
          <a:noFill/>
        </p:spPr>
        <p:txBody>
          <a:bodyPr wrap="none">
            <a:spAutoFit/>
          </a:bodyPr>
          <a:lstStyle/>
          <a:p>
            <a:pPr algn="ctr" fontAlgn="auto">
              <a:spcBef>
                <a:spcPts val="0"/>
              </a:spcBef>
              <a:spcAft>
                <a:spcPts val="0"/>
              </a:spcAft>
              <a:defRPr/>
            </a:pPr>
            <a:r>
              <a:rPr kumimoji="0" lang="ja-JP" altLang="en-US" sz="5400" b="1" spc="50" dirty="0">
                <a:ln w="0"/>
                <a:solidFill>
                  <a:schemeClr val="bg2"/>
                </a:solidFill>
                <a:effectLst>
                  <a:innerShdw blurRad="63500" dist="50800" dir="13500000">
                    <a:srgbClr val="000000">
                      <a:alpha val="50000"/>
                    </a:srgbClr>
                  </a:innerShdw>
                </a:effectLst>
                <a:latin typeface="+mn-lt"/>
                <a:ea typeface="+mn-ea"/>
              </a:rPr>
              <a:t>例</a:t>
            </a:r>
          </a:p>
        </p:txBody>
      </p:sp>
      <p:sp>
        <p:nvSpPr>
          <p:cNvPr id="7" name="正方形/長方形 6"/>
          <p:cNvSpPr/>
          <p:nvPr/>
        </p:nvSpPr>
        <p:spPr>
          <a:xfrm>
            <a:off x="8134388" y="1633449"/>
            <a:ext cx="886781" cy="923330"/>
          </a:xfrm>
          <a:prstGeom prst="rect">
            <a:avLst/>
          </a:prstGeom>
          <a:noFill/>
        </p:spPr>
        <p:txBody>
          <a:bodyPr wrap="none">
            <a:spAutoFit/>
          </a:bodyPr>
          <a:lstStyle/>
          <a:p>
            <a:pPr algn="ctr" fontAlgn="auto">
              <a:spcBef>
                <a:spcPts val="0"/>
              </a:spcBef>
              <a:spcAft>
                <a:spcPts val="0"/>
              </a:spcAft>
              <a:defRPr/>
            </a:pPr>
            <a:r>
              <a:rPr kumimoji="0" lang="ja-JP" altLang="en-US" sz="5400" b="1" spc="50" dirty="0">
                <a:ln w="0"/>
                <a:solidFill>
                  <a:schemeClr val="bg2"/>
                </a:solidFill>
                <a:effectLst>
                  <a:innerShdw blurRad="63500" dist="50800" dir="13500000">
                    <a:srgbClr val="000000">
                      <a:alpha val="50000"/>
                    </a:srgbClr>
                  </a:innerShdw>
                </a:effectLst>
                <a:latin typeface="+mn-lt"/>
                <a:ea typeface="+mn-ea"/>
              </a:rPr>
              <a:t>例</a:t>
            </a:r>
          </a:p>
        </p:txBody>
      </p:sp>
      <p:sp>
        <p:nvSpPr>
          <p:cNvPr id="5" name="テキスト ボックス 4"/>
          <p:cNvSpPr txBox="1">
            <a:spLocks noChangeArrowheads="1"/>
          </p:cNvSpPr>
          <p:nvPr/>
        </p:nvSpPr>
        <p:spPr bwMode="auto">
          <a:xfrm>
            <a:off x="339725" y="5132388"/>
            <a:ext cx="4797425" cy="1570037"/>
          </a:xfrm>
          <a:prstGeom prst="rect">
            <a:avLst/>
          </a:prstGeom>
          <a:noFill/>
          <a:ln w="9525">
            <a:noFill/>
            <a:miter lim="800000"/>
            <a:headEnd/>
            <a:tailEnd/>
          </a:ln>
        </p:spPr>
        <p:txBody>
          <a:bodyPr wrap="none">
            <a:spAutoFit/>
          </a:bodyPr>
          <a:lstStyle/>
          <a:p>
            <a:r>
              <a:rPr lang="ja-JP" altLang="en-US" sz="3200">
                <a:solidFill>
                  <a:srgbClr val="FF0000"/>
                </a:solidFill>
                <a:latin typeface="Segoe UI" pitchFamily="34" charset="0"/>
              </a:rPr>
              <a:t>今風のおしゃれさよりも</a:t>
            </a:r>
            <a:endParaRPr lang="en-US" altLang="ja-JP" sz="3200">
              <a:solidFill>
                <a:srgbClr val="FF0000"/>
              </a:solidFill>
              <a:latin typeface="Segoe UI" pitchFamily="34" charset="0"/>
            </a:endParaRPr>
          </a:p>
          <a:p>
            <a:r>
              <a:rPr lang="ja-JP" altLang="en-US" sz="3200">
                <a:solidFill>
                  <a:srgbClr val="FF0000"/>
                </a:solidFill>
                <a:latin typeface="Segoe UI" pitchFamily="34" charset="0"/>
              </a:rPr>
              <a:t>印象としては清潔感のある</a:t>
            </a:r>
            <a:endParaRPr lang="en-US" altLang="ja-JP" sz="3200">
              <a:solidFill>
                <a:srgbClr val="FF0000"/>
              </a:solidFill>
              <a:latin typeface="Segoe UI" pitchFamily="34" charset="0"/>
            </a:endParaRPr>
          </a:p>
          <a:p>
            <a:r>
              <a:rPr lang="ja-JP" altLang="en-US" sz="3200">
                <a:solidFill>
                  <a:srgbClr val="FF0000"/>
                </a:solidFill>
                <a:latin typeface="Segoe UI" pitchFamily="34" charset="0"/>
              </a:rPr>
              <a:t>おとなしめのスタイル</a:t>
            </a:r>
          </a:p>
        </p:txBody>
      </p:sp>
      <p:sp>
        <p:nvSpPr>
          <p:cNvPr id="9" name="テキスト ボックス 8"/>
          <p:cNvSpPr txBox="1">
            <a:spLocks noChangeArrowheads="1"/>
          </p:cNvSpPr>
          <p:nvPr/>
        </p:nvSpPr>
        <p:spPr bwMode="auto">
          <a:xfrm>
            <a:off x="7096125" y="5132388"/>
            <a:ext cx="3878263" cy="1570037"/>
          </a:xfrm>
          <a:prstGeom prst="rect">
            <a:avLst/>
          </a:prstGeom>
          <a:noFill/>
          <a:ln w="9525">
            <a:noFill/>
            <a:miter lim="800000"/>
            <a:headEnd/>
            <a:tailEnd/>
          </a:ln>
        </p:spPr>
        <p:txBody>
          <a:bodyPr wrap="none">
            <a:spAutoFit/>
          </a:bodyPr>
          <a:lstStyle/>
          <a:p>
            <a:r>
              <a:rPr lang="ja-JP" altLang="en-US" sz="3200">
                <a:solidFill>
                  <a:srgbClr val="FF0000"/>
                </a:solidFill>
                <a:latin typeface="Segoe UI" pitchFamily="34" charset="0"/>
              </a:rPr>
              <a:t>ベリーショート</a:t>
            </a:r>
            <a:endParaRPr lang="en-US" altLang="ja-JP" sz="3200">
              <a:solidFill>
                <a:srgbClr val="FF0000"/>
              </a:solidFill>
              <a:latin typeface="Segoe UI" pitchFamily="34" charset="0"/>
            </a:endParaRPr>
          </a:p>
          <a:p>
            <a:r>
              <a:rPr lang="ja-JP" altLang="en-US" sz="3200">
                <a:solidFill>
                  <a:srgbClr val="FF0000"/>
                </a:solidFill>
                <a:latin typeface="Segoe UI" pitchFamily="34" charset="0"/>
              </a:rPr>
              <a:t>活動的なヘアは</a:t>
            </a:r>
            <a:r>
              <a:rPr lang="en-US" altLang="ja-JP" sz="3200">
                <a:solidFill>
                  <a:srgbClr val="FF0000"/>
                </a:solidFill>
                <a:latin typeface="Segoe UI" pitchFamily="34" charset="0"/>
              </a:rPr>
              <a:t>NG</a:t>
            </a:r>
          </a:p>
          <a:p>
            <a:r>
              <a:rPr lang="ja-JP" altLang="en-US" sz="3200">
                <a:solidFill>
                  <a:srgbClr val="FF0000"/>
                </a:solidFill>
                <a:latin typeface="Segoe UI" pitchFamily="34" charset="0"/>
              </a:rPr>
              <a:t>清潔感重視が好印象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a:spLocks noGrp="1"/>
          </p:cNvSpPr>
          <p:nvPr>
            <p:ph type="sldNum" sz="quarter" idx="12"/>
          </p:nvPr>
        </p:nvSpPr>
        <p:spPr/>
        <p:txBody>
          <a:bodyPr/>
          <a:lstStyle/>
          <a:p>
            <a:pPr>
              <a:defRPr/>
            </a:pPr>
            <a:fld id="{856D671F-005C-4839-B655-6C4E5097F717}" type="slidenum">
              <a:rPr lang="en-US" altLang="ja-JP"/>
              <a:pPr>
                <a:defRPr/>
              </a:pPr>
              <a:t>41</a:t>
            </a:fld>
            <a:endParaRPr/>
          </a:p>
        </p:txBody>
      </p:sp>
      <p:pic>
        <p:nvPicPr>
          <p:cNvPr id="56321" name="図 9"/>
          <p:cNvPicPr>
            <a:picLocks noChangeAspect="1"/>
          </p:cNvPicPr>
          <p:nvPr/>
        </p:nvPicPr>
        <p:blipFill>
          <a:blip r:embed="rId2"/>
          <a:srcRect/>
          <a:stretch>
            <a:fillRect/>
          </a:stretch>
        </p:blipFill>
        <p:spPr bwMode="auto">
          <a:xfrm>
            <a:off x="7659688" y="1878013"/>
            <a:ext cx="3224212" cy="4298950"/>
          </a:xfrm>
          <a:prstGeom prst="rect">
            <a:avLst/>
          </a:prstGeom>
          <a:noFill/>
          <a:ln w="9525">
            <a:noFill/>
            <a:miter lim="800000"/>
            <a:headEnd/>
            <a:tailEnd/>
          </a:ln>
        </p:spPr>
      </p:pic>
      <p:sp>
        <p:nvSpPr>
          <p:cNvPr id="56322" name="タイトル 1"/>
          <p:cNvSpPr>
            <a:spLocks noGrp="1"/>
          </p:cNvSpPr>
          <p:nvPr>
            <p:ph type="title"/>
          </p:nvPr>
        </p:nvSpPr>
        <p:spPr>
          <a:xfrm>
            <a:off x="604838" y="0"/>
            <a:ext cx="2962275" cy="1208088"/>
          </a:xfrm>
        </p:spPr>
        <p:txBody>
          <a:bodyPr/>
          <a:lstStyle/>
          <a:p>
            <a:pPr eaLnBrk="1" hangingPunct="1"/>
            <a:r>
              <a:rPr altLang="en-US" smtClean="0">
                <a:ea typeface="ＭＳ Ｐゴシック" charset="-128"/>
              </a:rPr>
              <a:t>不動産　　　　</a:t>
            </a:r>
          </a:p>
        </p:txBody>
      </p:sp>
      <p:pic>
        <p:nvPicPr>
          <p:cNvPr id="56323" name="コンテンツ プレースホルダー 4"/>
          <p:cNvPicPr>
            <a:picLocks noGrp="1" noChangeAspect="1"/>
          </p:cNvPicPr>
          <p:nvPr>
            <p:ph idx="1"/>
          </p:nvPr>
        </p:nvPicPr>
        <p:blipFill>
          <a:blip r:embed="rId3"/>
          <a:srcRect/>
          <a:stretch>
            <a:fillRect/>
          </a:stretch>
        </p:blipFill>
        <p:spPr>
          <a:xfrm>
            <a:off x="1209675" y="1825625"/>
            <a:ext cx="2957513" cy="4351338"/>
          </a:xfrm>
        </p:spPr>
      </p:pic>
      <p:sp>
        <p:nvSpPr>
          <p:cNvPr id="3" name="正方形/長方形 2"/>
          <p:cNvSpPr/>
          <p:nvPr/>
        </p:nvSpPr>
        <p:spPr>
          <a:xfrm>
            <a:off x="3351220" y="1842240"/>
            <a:ext cx="886781" cy="923330"/>
          </a:xfrm>
          <a:prstGeom prst="rect">
            <a:avLst/>
          </a:prstGeom>
          <a:noFill/>
        </p:spPr>
        <p:txBody>
          <a:bodyPr wrap="none">
            <a:spAutoFit/>
          </a:bodyPr>
          <a:lstStyle/>
          <a:p>
            <a:pPr algn="ctr" fontAlgn="auto">
              <a:spcBef>
                <a:spcPts val="0"/>
              </a:spcBef>
              <a:spcAft>
                <a:spcPts val="0"/>
              </a:spcAft>
              <a:defRPr/>
            </a:pPr>
            <a:r>
              <a:rPr kumimoji="0" lang="ja-JP" altLang="en-US" sz="5400" b="1" spc="50" dirty="0">
                <a:ln w="0"/>
                <a:solidFill>
                  <a:schemeClr val="bg2"/>
                </a:solidFill>
                <a:effectLst>
                  <a:innerShdw blurRad="63500" dist="50800" dir="13500000">
                    <a:srgbClr val="000000">
                      <a:alpha val="50000"/>
                    </a:srgbClr>
                  </a:innerShdw>
                </a:effectLst>
                <a:latin typeface="+mn-lt"/>
                <a:ea typeface="+mn-ea"/>
              </a:rPr>
              <a:t>例</a:t>
            </a:r>
          </a:p>
        </p:txBody>
      </p:sp>
      <p:sp>
        <p:nvSpPr>
          <p:cNvPr id="7" name="正方形/長方形 6"/>
          <p:cNvSpPr/>
          <p:nvPr/>
        </p:nvSpPr>
        <p:spPr>
          <a:xfrm>
            <a:off x="7260058" y="1825625"/>
            <a:ext cx="886781" cy="923330"/>
          </a:xfrm>
          <a:prstGeom prst="rect">
            <a:avLst/>
          </a:prstGeom>
          <a:noFill/>
        </p:spPr>
        <p:txBody>
          <a:bodyPr wrap="none">
            <a:spAutoFit/>
          </a:bodyPr>
          <a:lstStyle/>
          <a:p>
            <a:pPr algn="ctr" fontAlgn="auto">
              <a:spcBef>
                <a:spcPts val="0"/>
              </a:spcBef>
              <a:spcAft>
                <a:spcPts val="0"/>
              </a:spcAft>
              <a:defRPr/>
            </a:pPr>
            <a:r>
              <a:rPr kumimoji="0" lang="ja-JP" altLang="en-US" sz="5400" b="1" spc="50" dirty="0">
                <a:ln w="0"/>
                <a:solidFill>
                  <a:schemeClr val="bg2"/>
                </a:solidFill>
                <a:effectLst>
                  <a:innerShdw blurRad="63500" dist="50800" dir="13500000">
                    <a:srgbClr val="000000">
                      <a:alpha val="50000"/>
                    </a:srgbClr>
                  </a:innerShdw>
                </a:effectLst>
                <a:latin typeface="+mn-lt"/>
                <a:ea typeface="+mn-ea"/>
              </a:rPr>
              <a:t>例</a:t>
            </a:r>
          </a:p>
        </p:txBody>
      </p:sp>
      <p:sp>
        <p:nvSpPr>
          <p:cNvPr id="9" name="テキスト ボックス 8"/>
          <p:cNvSpPr txBox="1">
            <a:spLocks noChangeArrowheads="1"/>
          </p:cNvSpPr>
          <p:nvPr/>
        </p:nvSpPr>
        <p:spPr bwMode="auto">
          <a:xfrm>
            <a:off x="57150" y="5103813"/>
            <a:ext cx="4276725" cy="1754187"/>
          </a:xfrm>
          <a:prstGeom prst="rect">
            <a:avLst/>
          </a:prstGeom>
          <a:noFill/>
          <a:ln w="9525">
            <a:noFill/>
            <a:miter lim="800000"/>
            <a:headEnd/>
            <a:tailEnd/>
          </a:ln>
        </p:spPr>
        <p:txBody>
          <a:bodyPr wrap="none">
            <a:spAutoFit/>
          </a:bodyPr>
          <a:lstStyle/>
          <a:p>
            <a:r>
              <a:rPr lang="ja-JP" altLang="en-US" sz="3600">
                <a:solidFill>
                  <a:srgbClr val="FF0000"/>
                </a:solidFill>
                <a:latin typeface="Segoe UI" pitchFamily="34" charset="0"/>
              </a:rPr>
              <a:t>すそ周りすっきり</a:t>
            </a:r>
          </a:p>
          <a:p>
            <a:r>
              <a:rPr lang="ja-JP" altLang="en-US" sz="3600">
                <a:solidFill>
                  <a:srgbClr val="FF0000"/>
                </a:solidFill>
                <a:latin typeface="Segoe UI" pitchFamily="34" charset="0"/>
              </a:rPr>
              <a:t>おしゃれさ（若々し</a:t>
            </a:r>
            <a:r>
              <a:rPr lang="ja-JP" altLang="en-US" sz="3600" b="1">
                <a:solidFill>
                  <a:srgbClr val="FF0000"/>
                </a:solidFill>
                <a:latin typeface="Segoe UI" pitchFamily="34" charset="0"/>
              </a:rPr>
              <a:t>さ）</a:t>
            </a:r>
          </a:p>
          <a:p>
            <a:r>
              <a:rPr lang="ja-JP" altLang="en-US" sz="3600">
                <a:solidFill>
                  <a:srgbClr val="FF0000"/>
                </a:solidFill>
                <a:latin typeface="Segoe UI" pitchFamily="34" charset="0"/>
              </a:rPr>
              <a:t>スタイルが好印象</a:t>
            </a:r>
          </a:p>
        </p:txBody>
      </p:sp>
      <p:sp>
        <p:nvSpPr>
          <p:cNvPr id="11" name="テキスト ボックス 10"/>
          <p:cNvSpPr txBox="1">
            <a:spLocks noChangeArrowheads="1"/>
          </p:cNvSpPr>
          <p:nvPr/>
        </p:nvSpPr>
        <p:spPr bwMode="auto">
          <a:xfrm>
            <a:off x="6985000" y="5699125"/>
            <a:ext cx="4852988" cy="955675"/>
          </a:xfrm>
          <a:prstGeom prst="rect">
            <a:avLst/>
          </a:prstGeom>
          <a:noFill/>
          <a:ln w="9525">
            <a:noFill/>
            <a:miter lim="800000"/>
            <a:headEnd/>
            <a:tailEnd/>
          </a:ln>
        </p:spPr>
        <p:txBody>
          <a:bodyPr wrap="none">
            <a:spAutoFit/>
          </a:bodyPr>
          <a:lstStyle/>
          <a:p>
            <a:r>
              <a:rPr lang="ja-JP" altLang="en-US" sz="2800">
                <a:solidFill>
                  <a:srgbClr val="FF0000"/>
                </a:solidFill>
                <a:latin typeface="Adobe Heiti Std R"/>
                <a:ea typeface="Adobe Heiti Std R"/>
                <a:cs typeface="Adobe Heiti Std R"/>
              </a:rPr>
              <a:t>面接官の年齢が高い傾向です</a:t>
            </a:r>
            <a:endParaRPr lang="en-US" altLang="ja-JP" sz="2800">
              <a:solidFill>
                <a:srgbClr val="FF0000"/>
              </a:solidFill>
              <a:latin typeface="Adobe Heiti Std R"/>
              <a:ea typeface="Adobe Heiti Std R"/>
              <a:cs typeface="Adobe Heiti Std R"/>
            </a:endParaRPr>
          </a:p>
          <a:p>
            <a:r>
              <a:rPr lang="ja-JP" altLang="en-US" sz="2800">
                <a:solidFill>
                  <a:srgbClr val="FF0000"/>
                </a:solidFill>
                <a:latin typeface="Adobe Heiti Std R"/>
                <a:ea typeface="Adobe Heiti Std R"/>
                <a:cs typeface="Adobe Heiti Std R"/>
              </a:rPr>
              <a:t>おしゃれさと清潔感が好印象</a:t>
            </a:r>
          </a:p>
        </p:txBody>
      </p:sp>
      <p:sp>
        <p:nvSpPr>
          <p:cNvPr id="56328" name="タイトル 1"/>
          <p:cNvSpPr txBox="1">
            <a:spLocks/>
          </p:cNvSpPr>
          <p:nvPr/>
        </p:nvSpPr>
        <p:spPr bwMode="auto">
          <a:xfrm>
            <a:off x="6665913" y="6350"/>
            <a:ext cx="2962275" cy="1209675"/>
          </a:xfrm>
          <a:prstGeom prst="rect">
            <a:avLst/>
          </a:prstGeom>
          <a:noFill/>
          <a:ln w="9525">
            <a:noFill/>
            <a:miter lim="800000"/>
            <a:headEnd/>
            <a:tailEnd/>
          </a:ln>
        </p:spPr>
        <p:txBody>
          <a:bodyPr anchor="b"/>
          <a:lstStyle/>
          <a:p>
            <a:r>
              <a:rPr lang="ja-JP" altLang="en-US" sz="3600">
                <a:solidFill>
                  <a:schemeClr val="bg1"/>
                </a:solidFill>
                <a:latin typeface="Segoe UI Light" pitchFamily="34" charset="0"/>
              </a:rPr>
              <a:t>サービス</a:t>
            </a:r>
            <a:r>
              <a:rPr lang="zh-TW" altLang="en-US" sz="3600">
                <a:solidFill>
                  <a:schemeClr val="bg1"/>
                </a:solidFill>
                <a:latin typeface="Segoe UI Light"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a:spLocks noGrp="1"/>
          </p:cNvSpPr>
          <p:nvPr>
            <p:ph type="sldNum" sz="quarter" idx="12"/>
          </p:nvPr>
        </p:nvSpPr>
        <p:spPr/>
        <p:txBody>
          <a:bodyPr/>
          <a:lstStyle/>
          <a:p>
            <a:pPr>
              <a:defRPr/>
            </a:pPr>
            <a:fld id="{9DF4AA5F-E5DF-47A9-A658-19B004C7B8C3}" type="slidenum">
              <a:rPr lang="en-US" altLang="ja-JP"/>
              <a:pPr>
                <a:defRPr/>
              </a:pPr>
              <a:t>42</a:t>
            </a:fld>
            <a:endParaRPr/>
          </a:p>
        </p:txBody>
      </p:sp>
      <p:sp>
        <p:nvSpPr>
          <p:cNvPr id="57345" name="タイトル 1"/>
          <p:cNvSpPr>
            <a:spLocks noGrp="1"/>
          </p:cNvSpPr>
          <p:nvPr>
            <p:ph type="title"/>
          </p:nvPr>
        </p:nvSpPr>
        <p:spPr>
          <a:xfrm>
            <a:off x="604838" y="0"/>
            <a:ext cx="2962275" cy="1208088"/>
          </a:xfrm>
        </p:spPr>
        <p:txBody>
          <a:bodyPr/>
          <a:lstStyle/>
          <a:p>
            <a:pPr eaLnBrk="1" hangingPunct="1"/>
            <a:r>
              <a:rPr altLang="en-US" smtClean="0">
                <a:ea typeface="ＭＳ Ｐゴシック" charset="-128"/>
              </a:rPr>
              <a:t>流通　　　　</a:t>
            </a:r>
          </a:p>
        </p:txBody>
      </p:sp>
      <p:sp>
        <p:nvSpPr>
          <p:cNvPr id="57346" name="タイトル 1"/>
          <p:cNvSpPr txBox="1">
            <a:spLocks/>
          </p:cNvSpPr>
          <p:nvPr/>
        </p:nvSpPr>
        <p:spPr bwMode="auto">
          <a:xfrm>
            <a:off x="5883275" y="0"/>
            <a:ext cx="2962275" cy="1208088"/>
          </a:xfrm>
          <a:prstGeom prst="rect">
            <a:avLst/>
          </a:prstGeom>
          <a:noFill/>
          <a:ln w="9525">
            <a:noFill/>
            <a:miter lim="800000"/>
            <a:headEnd/>
            <a:tailEnd/>
          </a:ln>
        </p:spPr>
        <p:txBody>
          <a:bodyPr anchor="b"/>
          <a:lstStyle/>
          <a:p>
            <a:r>
              <a:rPr lang="ja-JP" altLang="en-US" sz="3600">
                <a:solidFill>
                  <a:schemeClr val="bg1"/>
                </a:solidFill>
                <a:latin typeface="Segoe UI Light" pitchFamily="34" charset="0"/>
              </a:rPr>
              <a:t>製造</a:t>
            </a:r>
            <a:r>
              <a:rPr lang="zh-TW" altLang="en-US" sz="3600">
                <a:solidFill>
                  <a:schemeClr val="bg1"/>
                </a:solidFill>
                <a:latin typeface="Segoe UI Light" pitchFamily="34" charset="0"/>
              </a:rPr>
              <a:t>　　　　</a:t>
            </a:r>
          </a:p>
        </p:txBody>
      </p:sp>
      <p:pic>
        <p:nvPicPr>
          <p:cNvPr id="57347" name="図 2"/>
          <p:cNvPicPr>
            <a:picLocks noChangeAspect="1"/>
          </p:cNvPicPr>
          <p:nvPr/>
        </p:nvPicPr>
        <p:blipFill>
          <a:blip r:embed="rId2"/>
          <a:srcRect/>
          <a:stretch>
            <a:fillRect/>
          </a:stretch>
        </p:blipFill>
        <p:spPr bwMode="auto">
          <a:xfrm>
            <a:off x="1068388" y="1638300"/>
            <a:ext cx="3213100" cy="4314825"/>
          </a:xfrm>
          <a:prstGeom prst="rect">
            <a:avLst/>
          </a:prstGeom>
          <a:noFill/>
          <a:ln w="9525">
            <a:noFill/>
            <a:miter lim="800000"/>
            <a:headEnd/>
            <a:tailEnd/>
          </a:ln>
        </p:spPr>
      </p:pic>
      <p:pic>
        <p:nvPicPr>
          <p:cNvPr id="57348" name="図 7"/>
          <p:cNvPicPr>
            <a:picLocks noChangeAspect="1"/>
          </p:cNvPicPr>
          <p:nvPr/>
        </p:nvPicPr>
        <p:blipFill>
          <a:blip r:embed="rId3"/>
          <a:srcRect/>
          <a:stretch>
            <a:fillRect/>
          </a:stretch>
        </p:blipFill>
        <p:spPr bwMode="auto">
          <a:xfrm>
            <a:off x="7446963" y="1512888"/>
            <a:ext cx="3151187" cy="4367212"/>
          </a:xfrm>
          <a:prstGeom prst="rect">
            <a:avLst/>
          </a:prstGeom>
          <a:noFill/>
          <a:ln w="9525">
            <a:noFill/>
            <a:miter lim="800000"/>
            <a:headEnd/>
            <a:tailEnd/>
          </a:ln>
        </p:spPr>
      </p:pic>
      <p:sp>
        <p:nvSpPr>
          <p:cNvPr id="6" name="正方形/長方形 5"/>
          <p:cNvSpPr/>
          <p:nvPr/>
        </p:nvSpPr>
        <p:spPr>
          <a:xfrm>
            <a:off x="1069042" y="1527489"/>
            <a:ext cx="886781" cy="923330"/>
          </a:xfrm>
          <a:prstGeom prst="rect">
            <a:avLst/>
          </a:prstGeom>
          <a:noFill/>
        </p:spPr>
        <p:txBody>
          <a:bodyPr wrap="none">
            <a:spAutoFit/>
          </a:bodyPr>
          <a:lstStyle/>
          <a:p>
            <a:pPr algn="ctr" fontAlgn="auto">
              <a:spcBef>
                <a:spcPts val="0"/>
              </a:spcBef>
              <a:spcAft>
                <a:spcPts val="0"/>
              </a:spcAft>
              <a:defRPr/>
            </a:pPr>
            <a:r>
              <a:rPr kumimoji="0" lang="ja-JP" altLang="en-US" sz="5400" b="1" spc="50" dirty="0">
                <a:ln w="0"/>
                <a:solidFill>
                  <a:schemeClr val="bg2"/>
                </a:solidFill>
                <a:effectLst>
                  <a:innerShdw blurRad="63500" dist="50800" dir="13500000">
                    <a:srgbClr val="000000">
                      <a:alpha val="50000"/>
                    </a:srgbClr>
                  </a:innerShdw>
                </a:effectLst>
                <a:latin typeface="+mn-lt"/>
                <a:ea typeface="+mn-ea"/>
              </a:rPr>
              <a:t>例</a:t>
            </a:r>
          </a:p>
        </p:txBody>
      </p:sp>
      <p:sp>
        <p:nvSpPr>
          <p:cNvPr id="7" name="正方形/長方形 6"/>
          <p:cNvSpPr/>
          <p:nvPr/>
        </p:nvSpPr>
        <p:spPr>
          <a:xfrm>
            <a:off x="7446168" y="1638300"/>
            <a:ext cx="886781" cy="923330"/>
          </a:xfrm>
          <a:prstGeom prst="rect">
            <a:avLst/>
          </a:prstGeom>
          <a:noFill/>
        </p:spPr>
        <p:txBody>
          <a:bodyPr wrap="none">
            <a:spAutoFit/>
          </a:bodyPr>
          <a:lstStyle/>
          <a:p>
            <a:pPr algn="ctr" fontAlgn="auto">
              <a:spcBef>
                <a:spcPts val="0"/>
              </a:spcBef>
              <a:spcAft>
                <a:spcPts val="0"/>
              </a:spcAft>
              <a:defRPr/>
            </a:pPr>
            <a:r>
              <a:rPr kumimoji="0" lang="ja-JP" altLang="en-US" sz="5400" b="1" spc="50" dirty="0">
                <a:ln w="0"/>
                <a:solidFill>
                  <a:schemeClr val="bg2"/>
                </a:solidFill>
                <a:effectLst>
                  <a:innerShdw blurRad="63500" dist="50800" dir="13500000">
                    <a:srgbClr val="000000">
                      <a:alpha val="50000"/>
                    </a:srgbClr>
                  </a:innerShdw>
                </a:effectLst>
                <a:latin typeface="+mn-lt"/>
                <a:ea typeface="+mn-ea"/>
              </a:rPr>
              <a:t>例</a:t>
            </a:r>
          </a:p>
        </p:txBody>
      </p:sp>
      <p:sp>
        <p:nvSpPr>
          <p:cNvPr id="9" name="テキスト ボックス 8"/>
          <p:cNvSpPr txBox="1">
            <a:spLocks noChangeArrowheads="1"/>
          </p:cNvSpPr>
          <p:nvPr/>
        </p:nvSpPr>
        <p:spPr bwMode="auto">
          <a:xfrm>
            <a:off x="0" y="5287963"/>
            <a:ext cx="3816350" cy="1570037"/>
          </a:xfrm>
          <a:prstGeom prst="rect">
            <a:avLst/>
          </a:prstGeom>
          <a:noFill/>
          <a:ln w="9525">
            <a:noFill/>
            <a:miter lim="800000"/>
            <a:headEnd/>
            <a:tailEnd/>
          </a:ln>
        </p:spPr>
        <p:txBody>
          <a:bodyPr wrap="none">
            <a:spAutoFit/>
          </a:bodyPr>
          <a:lstStyle/>
          <a:p>
            <a:r>
              <a:rPr lang="ja-JP" altLang="en-US" sz="3200">
                <a:solidFill>
                  <a:srgbClr val="FF0000"/>
                </a:solidFill>
                <a:latin typeface="Segoe UI" pitchFamily="34" charset="0"/>
              </a:rPr>
              <a:t>すそ周りすっきり</a:t>
            </a:r>
          </a:p>
          <a:p>
            <a:r>
              <a:rPr lang="ja-JP" altLang="en-US" sz="3200">
                <a:solidFill>
                  <a:srgbClr val="FF0000"/>
                </a:solidFill>
                <a:latin typeface="Segoe UI" pitchFamily="34" charset="0"/>
              </a:rPr>
              <a:t>おしゃれさ（若々しさ）</a:t>
            </a:r>
          </a:p>
          <a:p>
            <a:r>
              <a:rPr lang="ja-JP" altLang="en-US" sz="3200">
                <a:solidFill>
                  <a:srgbClr val="FF0000"/>
                </a:solidFill>
                <a:latin typeface="Segoe UI" pitchFamily="34" charset="0"/>
              </a:rPr>
              <a:t>スタイルが好印象</a:t>
            </a:r>
          </a:p>
        </p:txBody>
      </p:sp>
      <p:sp>
        <p:nvSpPr>
          <p:cNvPr id="10" name="正方形/長方形 9"/>
          <p:cNvSpPr>
            <a:spLocks noChangeArrowheads="1"/>
          </p:cNvSpPr>
          <p:nvPr/>
        </p:nvSpPr>
        <p:spPr bwMode="auto">
          <a:xfrm>
            <a:off x="7445375" y="5287963"/>
            <a:ext cx="3751263" cy="1570037"/>
          </a:xfrm>
          <a:prstGeom prst="rect">
            <a:avLst/>
          </a:prstGeom>
          <a:noFill/>
          <a:ln w="9525">
            <a:noFill/>
            <a:miter lim="800000"/>
            <a:headEnd/>
            <a:tailEnd/>
          </a:ln>
        </p:spPr>
        <p:txBody>
          <a:bodyPr wrap="none">
            <a:spAutoFit/>
          </a:bodyPr>
          <a:lstStyle/>
          <a:p>
            <a:r>
              <a:rPr kumimoji="0" lang="ja-JP" altLang="en-US" sz="3200">
                <a:solidFill>
                  <a:srgbClr val="FF0000"/>
                </a:solidFill>
                <a:latin typeface="Segoe UI" pitchFamily="34" charset="0"/>
              </a:rPr>
              <a:t>比較的ゆるめですが</a:t>
            </a:r>
            <a:endParaRPr kumimoji="0" lang="en-US" altLang="ja-JP" sz="3200">
              <a:solidFill>
                <a:srgbClr val="FF0000"/>
              </a:solidFill>
              <a:latin typeface="Segoe UI" pitchFamily="34" charset="0"/>
            </a:endParaRPr>
          </a:p>
          <a:p>
            <a:r>
              <a:rPr kumimoji="0" lang="ja-JP" altLang="en-US" sz="3200">
                <a:solidFill>
                  <a:srgbClr val="FF0000"/>
                </a:solidFill>
                <a:latin typeface="Segoe UI" pitchFamily="34" charset="0"/>
              </a:rPr>
              <a:t>おしゃれさよりも</a:t>
            </a:r>
            <a:endParaRPr kumimoji="0" lang="en-US" altLang="ja-JP" sz="3200">
              <a:solidFill>
                <a:srgbClr val="FF0000"/>
              </a:solidFill>
              <a:latin typeface="Segoe UI" pitchFamily="34" charset="0"/>
            </a:endParaRPr>
          </a:p>
          <a:p>
            <a:r>
              <a:rPr kumimoji="0" lang="ja-JP" altLang="en-US" sz="3200">
                <a:solidFill>
                  <a:srgbClr val="FF0000"/>
                </a:solidFill>
                <a:latin typeface="Segoe UI" pitchFamily="34" charset="0"/>
              </a:rPr>
              <a:t>清潔感重視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a:spLocks noGrp="1"/>
          </p:cNvSpPr>
          <p:nvPr>
            <p:ph type="sldNum" sz="quarter" idx="12"/>
          </p:nvPr>
        </p:nvSpPr>
        <p:spPr/>
        <p:txBody>
          <a:bodyPr/>
          <a:lstStyle/>
          <a:p>
            <a:pPr>
              <a:defRPr/>
            </a:pPr>
            <a:fld id="{6029CB74-F154-4750-A211-8EE01C7F7511}" type="slidenum">
              <a:rPr lang="en-US" altLang="ja-JP"/>
              <a:pPr>
                <a:defRPr/>
              </a:pPr>
              <a:t>43</a:t>
            </a:fld>
            <a:endParaRPr/>
          </a:p>
        </p:txBody>
      </p:sp>
      <p:sp>
        <p:nvSpPr>
          <p:cNvPr id="58369" name="タイトル 1"/>
          <p:cNvSpPr>
            <a:spLocks noGrp="1"/>
          </p:cNvSpPr>
          <p:nvPr>
            <p:ph type="title"/>
          </p:nvPr>
        </p:nvSpPr>
        <p:spPr>
          <a:xfrm>
            <a:off x="604838" y="0"/>
            <a:ext cx="10748962" cy="1208088"/>
          </a:xfrm>
        </p:spPr>
        <p:txBody>
          <a:bodyPr/>
          <a:lstStyle/>
          <a:p>
            <a:pPr eaLnBrk="1" hangingPunct="1"/>
            <a:r>
              <a:rPr altLang="en-US" sz="5400" smtClean="0">
                <a:ea typeface="ＭＳ Ｐゴシック" charset="-128"/>
              </a:rPr>
              <a:t>面接時のサポート①</a:t>
            </a:r>
          </a:p>
        </p:txBody>
      </p:sp>
      <p:pic>
        <p:nvPicPr>
          <p:cNvPr id="58370" name="コンテンツ プレースホルダー 3"/>
          <p:cNvPicPr>
            <a:picLocks noGrp="1" noChangeAspect="1"/>
          </p:cNvPicPr>
          <p:nvPr>
            <p:ph idx="1"/>
          </p:nvPr>
        </p:nvPicPr>
        <p:blipFill>
          <a:blip r:embed="rId2"/>
          <a:srcRect/>
          <a:stretch>
            <a:fillRect/>
          </a:stretch>
        </p:blipFill>
        <p:spPr>
          <a:xfrm>
            <a:off x="852488" y="2481263"/>
            <a:ext cx="10487025" cy="4314825"/>
          </a:xfrm>
        </p:spPr>
      </p:pic>
      <p:sp>
        <p:nvSpPr>
          <p:cNvPr id="3" name="正方形/長方形 2"/>
          <p:cNvSpPr/>
          <p:nvPr/>
        </p:nvSpPr>
        <p:spPr>
          <a:xfrm>
            <a:off x="2475457" y="1449645"/>
            <a:ext cx="7241085" cy="923330"/>
          </a:xfrm>
          <a:prstGeom prst="rect">
            <a:avLst/>
          </a:prstGeom>
          <a:noFill/>
        </p:spPr>
        <p:txBody>
          <a:bodyPr wrap="none">
            <a:spAutoFit/>
          </a:bodyPr>
          <a:lstStyle/>
          <a:p>
            <a:pPr algn="ctr" fontAlgn="auto">
              <a:spcBef>
                <a:spcPts val="0"/>
              </a:spcBef>
              <a:spcAft>
                <a:spcPts val="0"/>
              </a:spcAft>
              <a:defRPr/>
            </a:pPr>
            <a:r>
              <a:rPr kumimoji="0" lang="ja-JP" alt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ea typeface="+mn-ea"/>
              </a:rPr>
              <a:t>当日のヘアセットの練習</a:t>
            </a:r>
          </a:p>
        </p:txBody>
      </p:sp>
      <p:sp>
        <p:nvSpPr>
          <p:cNvPr id="5" name="正方形/長方形 4"/>
          <p:cNvSpPr/>
          <p:nvPr/>
        </p:nvSpPr>
        <p:spPr>
          <a:xfrm>
            <a:off x="11745440" y="916471"/>
            <a:ext cx="364202" cy="307777"/>
          </a:xfrm>
          <a:prstGeom prst="rect">
            <a:avLst/>
          </a:prstGeom>
          <a:noFill/>
        </p:spPr>
        <p:txBody>
          <a:bodyPr wrap="none">
            <a:spAutoFit/>
          </a:bodyPr>
          <a:lstStyle/>
          <a:p>
            <a:pPr algn="ctr" fontAlgn="auto">
              <a:spcBef>
                <a:spcPts val="0"/>
              </a:spcBef>
              <a:spcAft>
                <a:spcPts val="0"/>
              </a:spcAft>
              <a:defRPr/>
            </a:pPr>
            <a:r>
              <a:rPr kumimoji="0" lang="ja-JP" alt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5"/>
          <p:cNvSpPr>
            <a:spLocks noGrp="1"/>
          </p:cNvSpPr>
          <p:nvPr>
            <p:ph type="sldNum" sz="quarter" idx="12"/>
          </p:nvPr>
        </p:nvSpPr>
        <p:spPr/>
        <p:txBody>
          <a:bodyPr/>
          <a:lstStyle/>
          <a:p>
            <a:pPr>
              <a:defRPr/>
            </a:pPr>
            <a:fld id="{5B9BDE07-1537-412B-B221-E8EE55FABE6F}" type="slidenum">
              <a:rPr lang="en-US" altLang="ja-JP"/>
              <a:pPr>
                <a:defRPr/>
              </a:pPr>
              <a:t>44</a:t>
            </a:fld>
            <a:endParaRPr/>
          </a:p>
        </p:txBody>
      </p:sp>
      <p:sp>
        <p:nvSpPr>
          <p:cNvPr id="59393" name="タイトル 1"/>
          <p:cNvSpPr>
            <a:spLocks noGrp="1"/>
          </p:cNvSpPr>
          <p:nvPr>
            <p:ph type="title"/>
          </p:nvPr>
        </p:nvSpPr>
        <p:spPr>
          <a:xfrm>
            <a:off x="604838" y="0"/>
            <a:ext cx="10748962" cy="1208088"/>
          </a:xfrm>
        </p:spPr>
        <p:txBody>
          <a:bodyPr/>
          <a:lstStyle/>
          <a:p>
            <a:pPr eaLnBrk="1" hangingPunct="1"/>
            <a:r>
              <a:rPr altLang="en-US" sz="5400" smtClean="0">
                <a:ea typeface="ＭＳ Ｐゴシック" charset="-128"/>
              </a:rPr>
              <a:t>面接時のサポート②</a:t>
            </a:r>
          </a:p>
        </p:txBody>
      </p:sp>
      <p:sp>
        <p:nvSpPr>
          <p:cNvPr id="59394" name="テキスト ボックス 4"/>
          <p:cNvSpPr txBox="1">
            <a:spLocks noChangeArrowheads="1"/>
          </p:cNvSpPr>
          <p:nvPr/>
        </p:nvSpPr>
        <p:spPr bwMode="auto">
          <a:xfrm>
            <a:off x="842963" y="1412875"/>
            <a:ext cx="6099175" cy="523875"/>
          </a:xfrm>
          <a:prstGeom prst="rect">
            <a:avLst/>
          </a:prstGeom>
          <a:noFill/>
          <a:ln w="9525">
            <a:noFill/>
            <a:miter lim="800000"/>
            <a:headEnd/>
            <a:tailEnd/>
          </a:ln>
        </p:spPr>
        <p:txBody>
          <a:bodyPr>
            <a:spAutoFit/>
          </a:bodyPr>
          <a:lstStyle/>
          <a:p>
            <a:r>
              <a:rPr lang="ja-JP" altLang="en-US" sz="2800">
                <a:latin typeface="Segoe UI" pitchFamily="34" charset="0"/>
              </a:rPr>
              <a:t>面接時に聞かれる事のアドバイス</a:t>
            </a:r>
          </a:p>
        </p:txBody>
      </p:sp>
      <p:sp>
        <p:nvSpPr>
          <p:cNvPr id="6" name="テキスト ボックス 5"/>
          <p:cNvSpPr txBox="1">
            <a:spLocks noChangeArrowheads="1"/>
          </p:cNvSpPr>
          <p:nvPr/>
        </p:nvSpPr>
        <p:spPr bwMode="auto">
          <a:xfrm>
            <a:off x="842963" y="2070100"/>
            <a:ext cx="5957887" cy="1939925"/>
          </a:xfrm>
          <a:prstGeom prst="rect">
            <a:avLst/>
          </a:prstGeom>
          <a:noFill/>
          <a:ln w="9525">
            <a:noFill/>
            <a:miter lim="800000"/>
            <a:headEnd/>
            <a:tailEnd/>
          </a:ln>
        </p:spPr>
        <p:txBody>
          <a:bodyPr wrap="none">
            <a:spAutoFit/>
          </a:bodyPr>
          <a:lstStyle/>
          <a:p>
            <a:r>
              <a:rPr lang="ja-JP" altLang="en-US" sz="4000">
                <a:latin typeface="Segoe UI" pitchFamily="34" charset="0"/>
              </a:rPr>
              <a:t>・自己ＰＲ</a:t>
            </a:r>
            <a:endParaRPr lang="en-US" altLang="ja-JP" sz="4000">
              <a:latin typeface="Segoe UI" pitchFamily="34" charset="0"/>
            </a:endParaRPr>
          </a:p>
          <a:p>
            <a:r>
              <a:rPr lang="ja-JP" altLang="en-US" sz="4000">
                <a:latin typeface="Segoe UI" pitchFamily="34" charset="0"/>
              </a:rPr>
              <a:t>・志望動機</a:t>
            </a:r>
            <a:endParaRPr lang="en-US" altLang="ja-JP" sz="4000">
              <a:latin typeface="Segoe UI" pitchFamily="34" charset="0"/>
            </a:endParaRPr>
          </a:p>
          <a:p>
            <a:r>
              <a:rPr lang="ja-JP" altLang="en-US" sz="4000">
                <a:latin typeface="Segoe UI" pitchFamily="34" charset="0"/>
              </a:rPr>
              <a:t>・学生時代にうちこんだこと</a:t>
            </a:r>
          </a:p>
        </p:txBody>
      </p:sp>
      <p:sp>
        <p:nvSpPr>
          <p:cNvPr id="7" name="右矢印 6"/>
          <p:cNvSpPr/>
          <p:nvPr/>
        </p:nvSpPr>
        <p:spPr>
          <a:xfrm>
            <a:off x="5783263" y="5489575"/>
            <a:ext cx="806450" cy="674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テキスト ボックス 7"/>
          <p:cNvSpPr txBox="1">
            <a:spLocks noChangeArrowheads="1"/>
          </p:cNvSpPr>
          <p:nvPr/>
        </p:nvSpPr>
        <p:spPr bwMode="auto">
          <a:xfrm>
            <a:off x="528638" y="4329113"/>
            <a:ext cx="2262187" cy="646112"/>
          </a:xfrm>
          <a:prstGeom prst="rect">
            <a:avLst/>
          </a:prstGeom>
          <a:noFill/>
          <a:ln w="9525">
            <a:noFill/>
            <a:miter lim="800000"/>
            <a:headEnd/>
            <a:tailEnd/>
          </a:ln>
        </p:spPr>
        <p:txBody>
          <a:bodyPr wrap="none">
            <a:spAutoFit/>
          </a:bodyPr>
          <a:lstStyle/>
          <a:p>
            <a:r>
              <a:rPr lang="ja-JP" altLang="en-US">
                <a:latin typeface="Segoe UI" pitchFamily="34" charset="0"/>
              </a:rPr>
              <a:t>作りこまない</a:t>
            </a:r>
            <a:endParaRPr lang="en-US" altLang="ja-JP">
              <a:latin typeface="Segoe UI" pitchFamily="34" charset="0"/>
            </a:endParaRPr>
          </a:p>
          <a:p>
            <a:r>
              <a:rPr lang="ja-JP" altLang="en-US">
                <a:latin typeface="Segoe UI" pitchFamily="34" charset="0"/>
              </a:rPr>
              <a:t>自己分析のお手伝い</a:t>
            </a:r>
          </a:p>
        </p:txBody>
      </p:sp>
      <p:sp>
        <p:nvSpPr>
          <p:cNvPr id="9" name="右矢印 8"/>
          <p:cNvSpPr/>
          <p:nvPr/>
        </p:nvSpPr>
        <p:spPr>
          <a:xfrm>
            <a:off x="2878138" y="4264025"/>
            <a:ext cx="611187" cy="4857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テキスト ボックス 9"/>
          <p:cNvSpPr txBox="1">
            <a:spLocks noChangeArrowheads="1"/>
          </p:cNvSpPr>
          <p:nvPr/>
        </p:nvSpPr>
        <p:spPr bwMode="auto">
          <a:xfrm>
            <a:off x="3759200" y="4319588"/>
            <a:ext cx="3922713" cy="369887"/>
          </a:xfrm>
          <a:prstGeom prst="rect">
            <a:avLst/>
          </a:prstGeom>
          <a:noFill/>
          <a:ln w="9525">
            <a:noFill/>
            <a:miter lim="800000"/>
            <a:headEnd/>
            <a:tailEnd/>
          </a:ln>
        </p:spPr>
        <p:txBody>
          <a:bodyPr wrap="none">
            <a:spAutoFit/>
          </a:bodyPr>
          <a:lstStyle/>
          <a:p>
            <a:r>
              <a:rPr lang="ja-JP" altLang="en-US">
                <a:latin typeface="Segoe UI" pitchFamily="34" charset="0"/>
              </a:rPr>
              <a:t>中・高・大で自分が頑張ったことは何？</a:t>
            </a:r>
          </a:p>
        </p:txBody>
      </p:sp>
      <p:sp>
        <p:nvSpPr>
          <p:cNvPr id="11" name="右矢印 10"/>
          <p:cNvSpPr/>
          <p:nvPr/>
        </p:nvSpPr>
        <p:spPr>
          <a:xfrm>
            <a:off x="8097838" y="4262438"/>
            <a:ext cx="612775"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テキスト ボックス 11"/>
          <p:cNvSpPr txBox="1">
            <a:spLocks noChangeArrowheads="1"/>
          </p:cNvSpPr>
          <p:nvPr/>
        </p:nvSpPr>
        <p:spPr bwMode="auto">
          <a:xfrm>
            <a:off x="8775700" y="4052888"/>
            <a:ext cx="3416300" cy="922337"/>
          </a:xfrm>
          <a:prstGeom prst="rect">
            <a:avLst/>
          </a:prstGeom>
          <a:noFill/>
          <a:ln w="9525">
            <a:noFill/>
            <a:miter lim="800000"/>
            <a:headEnd/>
            <a:tailEnd/>
          </a:ln>
        </p:spPr>
        <p:txBody>
          <a:bodyPr wrap="none">
            <a:spAutoFit/>
          </a:bodyPr>
          <a:lstStyle/>
          <a:p>
            <a:r>
              <a:rPr lang="ja-JP" altLang="en-US">
                <a:latin typeface="Segoe UI" pitchFamily="34" charset="0"/>
              </a:rPr>
              <a:t>深掘りして自分を分解する</a:t>
            </a:r>
            <a:endParaRPr lang="en-US" altLang="ja-JP">
              <a:latin typeface="Segoe UI" pitchFamily="34" charset="0"/>
            </a:endParaRPr>
          </a:p>
          <a:p>
            <a:r>
              <a:rPr lang="ja-JP" altLang="en-US">
                <a:latin typeface="Segoe UI" pitchFamily="34" charset="0"/>
              </a:rPr>
              <a:t>そして自分を理解して</a:t>
            </a:r>
            <a:endParaRPr lang="en-US" altLang="ja-JP">
              <a:latin typeface="Segoe UI" pitchFamily="34" charset="0"/>
            </a:endParaRPr>
          </a:p>
          <a:p>
            <a:r>
              <a:rPr lang="ja-JP" altLang="en-US">
                <a:latin typeface="Segoe UI" pitchFamily="34" charset="0"/>
              </a:rPr>
              <a:t>面接時のアピールの軸を考える</a:t>
            </a:r>
          </a:p>
        </p:txBody>
      </p:sp>
      <p:sp>
        <p:nvSpPr>
          <p:cNvPr id="13" name="テキスト ボックス 12"/>
          <p:cNvSpPr txBox="1">
            <a:spLocks noChangeArrowheads="1"/>
          </p:cNvSpPr>
          <p:nvPr/>
        </p:nvSpPr>
        <p:spPr bwMode="auto">
          <a:xfrm>
            <a:off x="981075" y="5365750"/>
            <a:ext cx="4362450" cy="922338"/>
          </a:xfrm>
          <a:prstGeom prst="rect">
            <a:avLst/>
          </a:prstGeom>
          <a:noFill/>
          <a:ln w="9525">
            <a:noFill/>
            <a:miter lim="800000"/>
            <a:headEnd/>
            <a:tailEnd/>
          </a:ln>
        </p:spPr>
        <p:txBody>
          <a:bodyPr wrap="none">
            <a:spAutoFit/>
          </a:bodyPr>
          <a:lstStyle/>
          <a:p>
            <a:r>
              <a:rPr lang="ja-JP" altLang="en-US">
                <a:latin typeface="Segoe UI" pitchFamily="34" charset="0"/>
              </a:rPr>
              <a:t>・決断する時の基準</a:t>
            </a:r>
            <a:endParaRPr lang="en-US" altLang="ja-JP">
              <a:latin typeface="Segoe UI" pitchFamily="34" charset="0"/>
            </a:endParaRPr>
          </a:p>
          <a:p>
            <a:r>
              <a:rPr lang="ja-JP" altLang="en-US">
                <a:latin typeface="Segoe UI" pitchFamily="34" charset="0"/>
              </a:rPr>
              <a:t>・対人関係で大切にしてきたこと</a:t>
            </a:r>
            <a:endParaRPr lang="en-US" altLang="ja-JP">
              <a:latin typeface="Segoe UI" pitchFamily="34" charset="0"/>
            </a:endParaRPr>
          </a:p>
          <a:p>
            <a:r>
              <a:rPr lang="ja-JP" altLang="en-US">
                <a:latin typeface="Segoe UI" pitchFamily="34" charset="0"/>
              </a:rPr>
              <a:t>・困ったときに自分はどうする人間なのか？</a:t>
            </a:r>
          </a:p>
        </p:txBody>
      </p:sp>
      <p:sp>
        <p:nvSpPr>
          <p:cNvPr id="14" name="正方形/長方形 13"/>
          <p:cNvSpPr/>
          <p:nvPr/>
        </p:nvSpPr>
        <p:spPr>
          <a:xfrm>
            <a:off x="6589063" y="5221326"/>
            <a:ext cx="4571999" cy="1200329"/>
          </a:xfrm>
          <a:prstGeom prst="rect">
            <a:avLst/>
          </a:prstGeom>
          <a:noFill/>
        </p:spPr>
        <p:txBody>
          <a:bodyPr>
            <a:spAutoFit/>
          </a:bodyPr>
          <a:lstStyle/>
          <a:p>
            <a:pPr algn="ctr" fontAlgn="auto">
              <a:spcBef>
                <a:spcPts val="0"/>
              </a:spcBef>
              <a:spcAft>
                <a:spcPts val="0"/>
              </a:spcAft>
              <a:defRPr/>
            </a:pPr>
            <a:r>
              <a:rPr kumimoji="0" lang="ja-JP" altLang="en-US" sz="3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ea typeface="+mn-ea"/>
              </a:rPr>
              <a:t>理由が見つかる</a:t>
            </a:r>
            <a:r>
              <a:rPr kumimoji="0" lang="ja-JP" altLang="en-US" sz="3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ea typeface="+mn-ea"/>
              </a:rPr>
              <a:t>ま</a:t>
            </a:r>
            <a:endParaRPr kumimoji="0" lang="en-US" altLang="ja-JP" sz="3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ea typeface="+mn-ea"/>
            </a:endParaRPr>
          </a:p>
          <a:p>
            <a:pPr algn="ctr" fontAlgn="auto">
              <a:spcBef>
                <a:spcPts val="0"/>
              </a:spcBef>
              <a:spcAft>
                <a:spcPts val="0"/>
              </a:spcAft>
              <a:defRPr/>
            </a:pPr>
            <a:r>
              <a:rPr kumimoji="0" lang="ja-JP" altLang="en-US" sz="3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ea typeface="+mn-ea"/>
              </a:rPr>
              <a:t>で何度も聞き返す</a:t>
            </a:r>
          </a:p>
        </p:txBody>
      </p:sp>
      <p:sp>
        <p:nvSpPr>
          <p:cNvPr id="15" name="正方形/長方形 14"/>
          <p:cNvSpPr/>
          <p:nvPr/>
        </p:nvSpPr>
        <p:spPr>
          <a:xfrm>
            <a:off x="11745440" y="916471"/>
            <a:ext cx="364202" cy="307777"/>
          </a:xfrm>
          <a:prstGeom prst="rect">
            <a:avLst/>
          </a:prstGeom>
          <a:noFill/>
        </p:spPr>
        <p:txBody>
          <a:bodyPr wrap="none">
            <a:spAutoFit/>
          </a:bodyPr>
          <a:lstStyle/>
          <a:p>
            <a:pPr algn="ctr" fontAlgn="auto">
              <a:spcBef>
                <a:spcPts val="0"/>
              </a:spcBef>
              <a:spcAft>
                <a:spcPts val="0"/>
              </a:spcAft>
              <a:defRPr/>
            </a:pPr>
            <a:r>
              <a:rPr kumimoji="0" lang="ja-JP" alt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1" grpId="0" animBg="1"/>
      <p:bldP spid="12"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12"/>
          </p:nvPr>
        </p:nvSpPr>
        <p:spPr/>
        <p:txBody>
          <a:bodyPr/>
          <a:lstStyle/>
          <a:p>
            <a:pPr>
              <a:defRPr/>
            </a:pPr>
            <a:fld id="{46E02563-9AD5-40F4-817A-377F5CA7B885}" type="slidenum">
              <a:rPr lang="en-US" altLang="ja-JP"/>
              <a:pPr>
                <a:defRPr/>
              </a:pPr>
              <a:t>45</a:t>
            </a:fld>
            <a:endParaRPr/>
          </a:p>
        </p:txBody>
      </p:sp>
      <p:pic>
        <p:nvPicPr>
          <p:cNvPr id="60417" name="図 1"/>
          <p:cNvPicPr>
            <a:picLocks noChangeAspect="1"/>
          </p:cNvPicPr>
          <p:nvPr/>
        </p:nvPicPr>
        <p:blipFill>
          <a:blip r:embed="rId2"/>
          <a:srcRect/>
          <a:stretch>
            <a:fillRect/>
          </a:stretch>
        </p:blipFill>
        <p:spPr bwMode="auto">
          <a:xfrm>
            <a:off x="1524000" y="200025"/>
            <a:ext cx="9144000" cy="645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a:defRPr/>
            </a:pPr>
            <a:fld id="{B5B8AEEC-8114-4841-921B-4EAA5F825849}" type="slidenum">
              <a:rPr lang="en-US" altLang="ja-JP"/>
              <a:pPr>
                <a:defRPr/>
              </a:pPr>
              <a:t>46</a:t>
            </a:fld>
            <a:endParaRPr/>
          </a:p>
        </p:txBody>
      </p:sp>
      <p:pic>
        <p:nvPicPr>
          <p:cNvPr id="61441" name="Picture 2" descr="C:\Users\yasuhiko\Desktop\就活ヘア\新しいフォルダー\DSC_0674.JPG"/>
          <p:cNvPicPr>
            <a:picLocks noChangeAspect="1" noChangeArrowheads="1"/>
          </p:cNvPicPr>
          <p:nvPr/>
        </p:nvPicPr>
        <p:blipFill>
          <a:blip r:embed="rId2"/>
          <a:srcRect/>
          <a:stretch>
            <a:fillRect/>
          </a:stretch>
        </p:blipFill>
        <p:spPr bwMode="auto">
          <a:xfrm>
            <a:off x="4187825" y="869950"/>
            <a:ext cx="3422650" cy="5126038"/>
          </a:xfrm>
          <a:prstGeom prst="rect">
            <a:avLst/>
          </a:prstGeom>
          <a:noFill/>
          <a:ln w="9525">
            <a:noFill/>
            <a:miter lim="800000"/>
            <a:headEnd/>
            <a:tailEnd/>
          </a:ln>
        </p:spPr>
      </p:pic>
      <p:pic>
        <p:nvPicPr>
          <p:cNvPr id="61442" name="Picture 3" descr="C:\Users\yasuhiko\Desktop\就活ヘア\新しいフォルダー\DSC_0672.JPG"/>
          <p:cNvPicPr>
            <a:picLocks noChangeAspect="1" noChangeArrowheads="1"/>
          </p:cNvPicPr>
          <p:nvPr/>
        </p:nvPicPr>
        <p:blipFill>
          <a:blip r:embed="rId3"/>
          <a:srcRect/>
          <a:stretch>
            <a:fillRect/>
          </a:stretch>
        </p:blipFill>
        <p:spPr bwMode="auto">
          <a:xfrm>
            <a:off x="8151813" y="869950"/>
            <a:ext cx="3421062" cy="5124450"/>
          </a:xfrm>
          <a:prstGeom prst="rect">
            <a:avLst/>
          </a:prstGeom>
          <a:noFill/>
          <a:ln w="9525">
            <a:noFill/>
            <a:miter lim="800000"/>
            <a:headEnd/>
            <a:tailEnd/>
          </a:ln>
        </p:spPr>
      </p:pic>
      <p:pic>
        <p:nvPicPr>
          <p:cNvPr id="61443" name="Picture 4" descr="C:\Users\yasuhiko\Desktop\就活ヘア\新しいフォルダー\DSC_0678.JPG"/>
          <p:cNvPicPr>
            <a:picLocks noChangeAspect="1" noChangeArrowheads="1"/>
          </p:cNvPicPr>
          <p:nvPr/>
        </p:nvPicPr>
        <p:blipFill>
          <a:blip r:embed="rId4"/>
          <a:srcRect/>
          <a:stretch>
            <a:fillRect/>
          </a:stretch>
        </p:blipFill>
        <p:spPr bwMode="auto">
          <a:xfrm>
            <a:off x="307975" y="869950"/>
            <a:ext cx="3422650" cy="512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12"/>
          </p:nvPr>
        </p:nvSpPr>
        <p:spPr/>
        <p:txBody>
          <a:bodyPr/>
          <a:lstStyle/>
          <a:p>
            <a:pPr>
              <a:defRPr/>
            </a:pPr>
            <a:fld id="{A063A9AC-13FC-4D97-9709-5B18594854A3}" type="slidenum">
              <a:rPr lang="en-US" altLang="ja-JP"/>
              <a:pPr>
                <a:defRPr/>
              </a:pPr>
              <a:t>47</a:t>
            </a:fld>
            <a:endParaRPr/>
          </a:p>
        </p:txBody>
      </p:sp>
      <p:sp>
        <p:nvSpPr>
          <p:cNvPr id="62465" name="テキスト ボックス 1"/>
          <p:cNvSpPr txBox="1">
            <a:spLocks noChangeArrowheads="1"/>
          </p:cNvSpPr>
          <p:nvPr/>
        </p:nvSpPr>
        <p:spPr bwMode="auto">
          <a:xfrm>
            <a:off x="814388" y="2297113"/>
            <a:ext cx="9717087" cy="1568450"/>
          </a:xfrm>
          <a:prstGeom prst="rect">
            <a:avLst/>
          </a:prstGeom>
          <a:noFill/>
          <a:ln w="9525">
            <a:noFill/>
            <a:miter lim="800000"/>
            <a:headEnd/>
            <a:tailEnd/>
          </a:ln>
        </p:spPr>
        <p:txBody>
          <a:bodyPr wrap="none">
            <a:spAutoFit/>
          </a:bodyPr>
          <a:lstStyle/>
          <a:p>
            <a:r>
              <a:rPr lang="en-US" altLang="ja-JP" sz="4800">
                <a:latin typeface="Segoe UI" pitchFamily="34" charset="0"/>
              </a:rPr>
              <a:t>PRE</a:t>
            </a:r>
            <a:r>
              <a:rPr lang="ja-JP" altLang="en-US" sz="4800">
                <a:latin typeface="Segoe UI" pitchFamily="34" charset="0"/>
              </a:rPr>
              <a:t>　学生に効果的</a:t>
            </a:r>
            <a:r>
              <a:rPr lang="en-US" altLang="ja-JP" sz="4800">
                <a:latin typeface="Segoe UI" pitchFamily="34" charset="0"/>
              </a:rPr>
              <a:t>PR</a:t>
            </a:r>
            <a:r>
              <a:rPr lang="ja-JP" altLang="en-US" sz="4800">
                <a:latin typeface="Segoe UI" pitchFamily="34" charset="0"/>
              </a:rPr>
              <a:t>するアイテムを</a:t>
            </a:r>
            <a:endParaRPr lang="en-US" altLang="ja-JP" sz="4800">
              <a:latin typeface="Segoe UI" pitchFamily="34" charset="0"/>
            </a:endParaRPr>
          </a:p>
          <a:p>
            <a:r>
              <a:rPr lang="ja-JP" altLang="en-US" sz="4800">
                <a:latin typeface="Segoe UI" pitchFamily="34" charset="0"/>
              </a:rPr>
              <a:t>　　　　　　　　　ご用意しました！</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a:spLocks noGrp="1"/>
          </p:cNvSpPr>
          <p:nvPr>
            <p:ph type="sldNum" sz="quarter" idx="12"/>
          </p:nvPr>
        </p:nvSpPr>
        <p:spPr/>
        <p:txBody>
          <a:bodyPr/>
          <a:lstStyle/>
          <a:p>
            <a:pPr>
              <a:defRPr/>
            </a:pPr>
            <a:fld id="{C7900EC7-6C81-4CBB-93DF-13075B714B1F}" type="slidenum">
              <a:rPr lang="en-US" altLang="ja-JP"/>
              <a:pPr>
                <a:defRPr/>
              </a:pPr>
              <a:t>48</a:t>
            </a:fld>
            <a:endParaRPr/>
          </a:p>
        </p:txBody>
      </p:sp>
      <p:sp>
        <p:nvSpPr>
          <p:cNvPr id="2" name="タイトル 1"/>
          <p:cNvSpPr>
            <a:spLocks noGrp="1"/>
          </p:cNvSpPr>
          <p:nvPr>
            <p:ph type="title"/>
          </p:nvPr>
        </p:nvSpPr>
        <p:spPr>
          <a:xfrm>
            <a:off x="327025" y="-47625"/>
            <a:ext cx="11652250" cy="1209675"/>
          </a:xfrm>
        </p:spPr>
        <p:txBody>
          <a:bodyPr rtlCol="0">
            <a:normAutofit fontScale="90000"/>
          </a:bodyPr>
          <a:lstStyle/>
          <a:p>
            <a:pPr eaLnBrk="1" fontAlgn="auto" hangingPunct="1">
              <a:spcAft>
                <a:spcPts val="0"/>
              </a:spcAft>
              <a:defRPr/>
            </a:pPr>
            <a:r>
              <a:rPr altLang="en-US" sz="5400" dirty="0" smtClean="0">
                <a:latin typeface="Meiryo UI" panose="020B0604030504040204" pitchFamily="50" charset="-128"/>
                <a:ea typeface="Meiryo UI" panose="020B0604030504040204" pitchFamily="50" charset="-128"/>
                <a:cs typeface="Meiryo UI" panose="020B0604030504040204" pitchFamily="50" charset="-128"/>
              </a:rPr>
              <a:t>店内・店頭の販促物</a:t>
            </a:r>
            <a:r>
              <a:rPr altLang="en-US" sz="4400" dirty="0" smtClean="0">
                <a:latin typeface="Meiryo UI" panose="020B0604030504040204" pitchFamily="50" charset="-128"/>
                <a:ea typeface="Meiryo UI" panose="020B0604030504040204" pitchFamily="50" charset="-128"/>
                <a:cs typeface="Meiryo UI" panose="020B0604030504040204" pitchFamily="50" charset="-128"/>
              </a:rPr>
              <a:t>（学生への目印になります）</a:t>
            </a:r>
            <a:endParaRPr sz="4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a:spLocks noChangeArrowheads="1"/>
          </p:cNvSpPr>
          <p:nvPr/>
        </p:nvSpPr>
        <p:spPr bwMode="auto">
          <a:xfrm>
            <a:off x="5810250" y="1416050"/>
            <a:ext cx="6550025" cy="4524375"/>
          </a:xfrm>
          <a:prstGeom prst="rect">
            <a:avLst/>
          </a:prstGeom>
          <a:noFill/>
          <a:ln w="9525">
            <a:noFill/>
            <a:miter lim="800000"/>
            <a:headEnd/>
            <a:tailEnd/>
          </a:ln>
        </p:spPr>
        <p:txBody>
          <a:bodyPr>
            <a:spAutoFit/>
          </a:bodyPr>
          <a:lstStyle/>
          <a:p>
            <a:r>
              <a:rPr lang="ja-JP" altLang="en-US" sz="3600">
                <a:latin typeface="Segoe UI" pitchFamily="34" charset="0"/>
              </a:rPr>
              <a:t>・ポスター　</a:t>
            </a:r>
            <a:r>
              <a:rPr lang="en-US" altLang="ja-JP" sz="3600">
                <a:latin typeface="Segoe UI" pitchFamily="34" charset="0"/>
              </a:rPr>
              <a:t>500</a:t>
            </a:r>
            <a:r>
              <a:rPr lang="ja-JP" altLang="en-US" sz="3600">
                <a:latin typeface="Segoe UI" pitchFamily="34" charset="0"/>
              </a:rPr>
              <a:t>円</a:t>
            </a:r>
            <a:endParaRPr lang="en-US" altLang="ja-JP" sz="3600">
              <a:latin typeface="Segoe UI" pitchFamily="34" charset="0"/>
            </a:endParaRPr>
          </a:p>
          <a:p>
            <a:r>
              <a:rPr lang="ja-JP" altLang="en-US" sz="3600">
                <a:latin typeface="Segoe UI" pitchFamily="34" charset="0"/>
              </a:rPr>
              <a:t>・のぼり</a:t>
            </a:r>
            <a:endParaRPr lang="en-US" altLang="ja-JP" sz="3600">
              <a:latin typeface="Segoe UI" pitchFamily="34" charset="0"/>
            </a:endParaRPr>
          </a:p>
          <a:p>
            <a:r>
              <a:rPr lang="ja-JP" altLang="en-US" sz="3600">
                <a:latin typeface="Segoe UI" pitchFamily="34" charset="0"/>
              </a:rPr>
              <a:t>（</a:t>
            </a:r>
            <a:r>
              <a:rPr lang="en-US" altLang="ja-JP" sz="3600">
                <a:latin typeface="Segoe UI" pitchFamily="34" charset="0"/>
              </a:rPr>
              <a:t>1800X600</a:t>
            </a:r>
            <a:r>
              <a:rPr lang="ja-JP" altLang="en-US" sz="3600">
                <a:latin typeface="Segoe UI" pitchFamily="34" charset="0"/>
              </a:rPr>
              <a:t>ｍｍ</a:t>
            </a:r>
            <a:r>
              <a:rPr lang="en-US" altLang="ja-JP" sz="3600">
                <a:latin typeface="Segoe UI" pitchFamily="34" charset="0"/>
              </a:rPr>
              <a:t>)</a:t>
            </a:r>
            <a:r>
              <a:rPr lang="ja-JP" altLang="en-US" sz="3600">
                <a:latin typeface="Segoe UI" pitchFamily="34" charset="0"/>
              </a:rPr>
              <a:t>　</a:t>
            </a:r>
            <a:r>
              <a:rPr lang="en-US" altLang="ja-JP" sz="3600">
                <a:latin typeface="Segoe UI" pitchFamily="34" charset="0"/>
              </a:rPr>
              <a:t>2500</a:t>
            </a:r>
            <a:r>
              <a:rPr lang="ja-JP" altLang="en-US" sz="3600">
                <a:latin typeface="Segoe UI" pitchFamily="34" charset="0"/>
              </a:rPr>
              <a:t>円</a:t>
            </a:r>
            <a:endParaRPr lang="en-US" altLang="ja-JP" sz="3600">
              <a:latin typeface="Segoe UI" pitchFamily="34" charset="0"/>
            </a:endParaRPr>
          </a:p>
          <a:p>
            <a:r>
              <a:rPr lang="ja-JP" altLang="en-US" sz="3600">
                <a:latin typeface="Segoe UI" pitchFamily="34" charset="0"/>
              </a:rPr>
              <a:t>・タペストリー（</a:t>
            </a:r>
            <a:r>
              <a:rPr lang="en-US" altLang="ja-JP" sz="3600">
                <a:latin typeface="Segoe UI" pitchFamily="34" charset="0"/>
              </a:rPr>
              <a:t>1,200mm×600mm</a:t>
            </a:r>
            <a:r>
              <a:rPr lang="ja-JP" altLang="en-US" sz="3600">
                <a:latin typeface="Segoe UI" pitchFamily="34" charset="0"/>
              </a:rPr>
              <a:t>）</a:t>
            </a:r>
            <a:endParaRPr lang="en-US" altLang="ja-JP" sz="3600">
              <a:latin typeface="Segoe UI" pitchFamily="34" charset="0"/>
            </a:endParaRPr>
          </a:p>
          <a:p>
            <a:r>
              <a:rPr lang="ja-JP" altLang="en-US" sz="3600">
                <a:latin typeface="Segoe UI" pitchFamily="34" charset="0"/>
              </a:rPr>
              <a:t>　１枚・・・</a:t>
            </a:r>
            <a:r>
              <a:rPr lang="en-US" altLang="ja-JP" sz="3600">
                <a:latin typeface="Segoe UI" pitchFamily="34" charset="0"/>
              </a:rPr>
              <a:t>7000</a:t>
            </a:r>
            <a:r>
              <a:rPr lang="ja-JP" altLang="en-US" sz="3600">
                <a:latin typeface="Segoe UI" pitchFamily="34" charset="0"/>
              </a:rPr>
              <a:t>円</a:t>
            </a:r>
            <a:endParaRPr lang="en-US" altLang="ja-JP" sz="3600">
              <a:latin typeface="Segoe UI" pitchFamily="34" charset="0"/>
            </a:endParaRPr>
          </a:p>
          <a:p>
            <a:r>
              <a:rPr lang="ja-JP" altLang="en-US" sz="3600">
                <a:latin typeface="Segoe UI" pitchFamily="34" charset="0"/>
              </a:rPr>
              <a:t>　２枚・・・</a:t>
            </a:r>
            <a:r>
              <a:rPr lang="en-US" altLang="ja-JP" sz="3600">
                <a:latin typeface="Segoe UI" pitchFamily="34" charset="0"/>
              </a:rPr>
              <a:t>12000</a:t>
            </a:r>
            <a:r>
              <a:rPr lang="ja-JP" altLang="en-US" sz="3600">
                <a:latin typeface="Segoe UI" pitchFamily="34" charset="0"/>
              </a:rPr>
              <a:t>円</a:t>
            </a:r>
            <a:endParaRPr lang="en-US" altLang="ja-JP" sz="3600">
              <a:latin typeface="Segoe UI" pitchFamily="34" charset="0"/>
            </a:endParaRPr>
          </a:p>
          <a:p>
            <a:r>
              <a:rPr lang="ja-JP" altLang="en-US" sz="3600">
                <a:latin typeface="Segoe UI" pitchFamily="34" charset="0"/>
              </a:rPr>
              <a:t>　３枚・・・</a:t>
            </a:r>
            <a:r>
              <a:rPr lang="en-US" altLang="ja-JP" sz="3600">
                <a:latin typeface="Segoe UI" pitchFamily="34" charset="0"/>
              </a:rPr>
              <a:t>15000</a:t>
            </a:r>
            <a:r>
              <a:rPr lang="ja-JP" altLang="en-US" sz="3600">
                <a:latin typeface="Segoe UI" pitchFamily="34" charset="0"/>
              </a:rPr>
              <a:t>円</a:t>
            </a:r>
          </a:p>
        </p:txBody>
      </p:sp>
      <p:sp>
        <p:nvSpPr>
          <p:cNvPr id="63491" name="テキスト ボックス 8"/>
          <p:cNvSpPr txBox="1">
            <a:spLocks noChangeArrowheads="1"/>
          </p:cNvSpPr>
          <p:nvPr/>
        </p:nvSpPr>
        <p:spPr bwMode="auto">
          <a:xfrm>
            <a:off x="8669338" y="6362700"/>
            <a:ext cx="3060700" cy="369888"/>
          </a:xfrm>
          <a:prstGeom prst="rect">
            <a:avLst/>
          </a:prstGeom>
          <a:noFill/>
          <a:ln w="9525">
            <a:noFill/>
            <a:miter lim="800000"/>
            <a:headEnd/>
            <a:tailEnd/>
          </a:ln>
        </p:spPr>
        <p:txBody>
          <a:bodyPr wrap="none">
            <a:spAutoFit/>
          </a:bodyPr>
          <a:lstStyle/>
          <a:p>
            <a:r>
              <a:rPr lang="ja-JP" altLang="en-US">
                <a:latin typeface="Segoe UI" pitchFamily="34" charset="0"/>
              </a:rPr>
              <a:t>奈良県理容組合　事務局まで</a:t>
            </a:r>
          </a:p>
        </p:txBody>
      </p:sp>
      <p:pic>
        <p:nvPicPr>
          <p:cNvPr id="3" name="図 2"/>
          <p:cNvPicPr>
            <a:picLocks noChangeAspect="1"/>
          </p:cNvPicPr>
          <p:nvPr/>
        </p:nvPicPr>
        <p:blipFill>
          <a:blip r:embed="rId2"/>
          <a:srcRect/>
          <a:stretch>
            <a:fillRect/>
          </a:stretch>
        </p:blipFill>
        <p:spPr bwMode="auto">
          <a:xfrm>
            <a:off x="3292475" y="1917700"/>
            <a:ext cx="1995488" cy="4691063"/>
          </a:xfrm>
          <a:prstGeom prst="rect">
            <a:avLst/>
          </a:prstGeom>
          <a:noFill/>
          <a:ln w="9525">
            <a:noFill/>
            <a:miter lim="800000"/>
            <a:headEnd/>
            <a:tailEnd/>
          </a:ln>
        </p:spPr>
      </p:pic>
      <p:pic>
        <p:nvPicPr>
          <p:cNvPr id="63493" name="Picture 2" descr="C:\Users\yasuhiko\Desktop\就活ヘア\new_tapestry.jpg"/>
          <p:cNvPicPr>
            <a:picLocks noChangeAspect="1" noChangeArrowheads="1"/>
          </p:cNvPicPr>
          <p:nvPr/>
        </p:nvPicPr>
        <p:blipFill>
          <a:blip r:embed="rId3"/>
          <a:srcRect/>
          <a:stretch>
            <a:fillRect/>
          </a:stretch>
        </p:blipFill>
        <p:spPr bwMode="auto">
          <a:xfrm>
            <a:off x="484188" y="1793875"/>
            <a:ext cx="2568575" cy="4938713"/>
          </a:xfrm>
          <a:prstGeom prst="rect">
            <a:avLst/>
          </a:prstGeom>
          <a:noFill/>
          <a:ln w="9525">
            <a:noFill/>
            <a:miter lim="800000"/>
            <a:headEnd/>
            <a:tailEnd/>
          </a:ln>
        </p:spPr>
      </p:pic>
      <p:sp>
        <p:nvSpPr>
          <p:cNvPr id="63494" name="テキスト ボックス 3"/>
          <p:cNvSpPr txBox="1">
            <a:spLocks noChangeArrowheads="1"/>
          </p:cNvSpPr>
          <p:nvPr/>
        </p:nvSpPr>
        <p:spPr bwMode="auto">
          <a:xfrm>
            <a:off x="247650" y="1433513"/>
            <a:ext cx="5610225" cy="368300"/>
          </a:xfrm>
          <a:prstGeom prst="rect">
            <a:avLst/>
          </a:prstGeom>
          <a:noFill/>
          <a:ln w="9525">
            <a:noFill/>
            <a:miter lim="800000"/>
            <a:headEnd/>
            <a:tailEnd/>
          </a:ln>
        </p:spPr>
        <p:txBody>
          <a:bodyPr wrap="none">
            <a:spAutoFit/>
          </a:bodyPr>
          <a:lstStyle/>
          <a:p>
            <a:r>
              <a:rPr lang="ja-JP" altLang="en-US">
                <a:latin typeface="Segoe UI" pitchFamily="34" charset="0"/>
              </a:rPr>
              <a:t>山崎多郎デザイン室　</a:t>
            </a:r>
            <a:r>
              <a:rPr lang="en-US" altLang="ja-JP">
                <a:latin typeface="Segoe UI" pitchFamily="34" charset="0"/>
              </a:rPr>
              <a:t>http://www.yamazakitaro.com/</a:t>
            </a:r>
            <a:endParaRPr lang="ja-JP" altLang="en-US">
              <a:latin typeface="Segoe U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a:defRPr/>
            </a:pPr>
            <a:fld id="{5A997789-C53A-4C40-BB95-FEE3005985AD}" type="slidenum">
              <a:rPr lang="en-US" altLang="ja-JP"/>
              <a:pPr>
                <a:defRPr/>
              </a:pPr>
              <a:t>49</a:t>
            </a:fld>
            <a:endParaRPr/>
          </a:p>
        </p:txBody>
      </p:sp>
      <p:pic>
        <p:nvPicPr>
          <p:cNvPr id="64513" name="図 6"/>
          <p:cNvPicPr>
            <a:picLocks noChangeAspect="1"/>
          </p:cNvPicPr>
          <p:nvPr/>
        </p:nvPicPr>
        <p:blipFill>
          <a:blip r:embed="rId2"/>
          <a:srcRect/>
          <a:stretch>
            <a:fillRect/>
          </a:stretch>
        </p:blipFill>
        <p:spPr bwMode="auto">
          <a:xfrm>
            <a:off x="6388100" y="211138"/>
            <a:ext cx="4587875" cy="6492875"/>
          </a:xfrm>
          <a:prstGeom prst="rect">
            <a:avLst/>
          </a:prstGeom>
          <a:noFill/>
          <a:ln w="9525">
            <a:noFill/>
            <a:miter lim="800000"/>
            <a:headEnd/>
            <a:tailEnd/>
          </a:ln>
        </p:spPr>
      </p:pic>
      <p:sp>
        <p:nvSpPr>
          <p:cNvPr id="8" name="正方形/長方形 7"/>
          <p:cNvSpPr/>
          <p:nvPr/>
        </p:nvSpPr>
        <p:spPr>
          <a:xfrm>
            <a:off x="879475" y="958850"/>
            <a:ext cx="4767263" cy="1754188"/>
          </a:xfrm>
          <a:prstGeom prst="rect">
            <a:avLst/>
          </a:prstGeom>
          <a:noFill/>
        </p:spPr>
        <p:txBody>
          <a:bodyPr wrap="none">
            <a:spAutoFit/>
          </a:bodyPr>
          <a:lstStyle/>
          <a:p>
            <a:pPr algn="ctr" fontAlgn="auto">
              <a:spcBef>
                <a:spcPts val="0"/>
              </a:spcBef>
              <a:spcAft>
                <a:spcPts val="0"/>
              </a:spcAft>
              <a:defRPr/>
            </a:pPr>
            <a:r>
              <a:rPr kumimoji="0" lang="ja-JP" altLang="en-US" sz="5400" dirty="0">
                <a:ln w="0"/>
                <a:effectLst>
                  <a:outerShdw blurRad="38100" dist="19050" dir="2700000" algn="tl" rotWithShape="0">
                    <a:schemeClr val="dk1">
                      <a:alpha val="40000"/>
                    </a:schemeClr>
                  </a:outerShdw>
                </a:effectLst>
                <a:latin typeface="+mn-lt"/>
                <a:ea typeface="+mn-ea"/>
              </a:rPr>
              <a:t>大学配布用</a:t>
            </a:r>
            <a:endParaRPr kumimoji="0" lang="en-US" altLang="ja-JP" sz="5400" dirty="0">
              <a:ln w="0"/>
              <a:effectLst>
                <a:outerShdw blurRad="38100" dist="19050" dir="2700000" algn="tl" rotWithShape="0">
                  <a:schemeClr val="dk1">
                    <a:alpha val="40000"/>
                  </a:schemeClr>
                </a:outerShdw>
              </a:effectLst>
              <a:latin typeface="+mn-lt"/>
              <a:ea typeface="+mn-ea"/>
            </a:endParaRPr>
          </a:p>
          <a:p>
            <a:pPr algn="ctr" fontAlgn="auto">
              <a:spcBef>
                <a:spcPts val="0"/>
              </a:spcBef>
              <a:spcAft>
                <a:spcPts val="0"/>
              </a:spcAft>
              <a:defRPr/>
            </a:pPr>
            <a:r>
              <a:rPr kumimoji="0" lang="ja-JP" altLang="en-US" sz="5400" dirty="0">
                <a:ln w="0"/>
                <a:effectLst>
                  <a:outerShdw blurRad="38100" dist="19050" dir="2700000" algn="tl" rotWithShape="0">
                    <a:schemeClr val="dk1">
                      <a:alpha val="40000"/>
                    </a:schemeClr>
                  </a:outerShdw>
                </a:effectLst>
                <a:latin typeface="+mn-lt"/>
                <a:ea typeface="+mn-ea"/>
              </a:rPr>
              <a:t>就活応援チラシ</a:t>
            </a:r>
          </a:p>
        </p:txBody>
      </p:sp>
      <p:sp>
        <p:nvSpPr>
          <p:cNvPr id="9" name="正方形/長方形 8"/>
          <p:cNvSpPr/>
          <p:nvPr/>
        </p:nvSpPr>
        <p:spPr>
          <a:xfrm>
            <a:off x="517525" y="3587750"/>
            <a:ext cx="5357813" cy="2584450"/>
          </a:xfrm>
          <a:prstGeom prst="rect">
            <a:avLst/>
          </a:prstGeom>
          <a:noFill/>
        </p:spPr>
        <p:txBody>
          <a:bodyPr wrap="none">
            <a:spAutoFit/>
          </a:bodyPr>
          <a:lstStyle/>
          <a:p>
            <a:pPr algn="ctr" fontAlgn="auto">
              <a:spcBef>
                <a:spcPts val="0"/>
              </a:spcBef>
              <a:spcAft>
                <a:spcPts val="0"/>
              </a:spcAft>
              <a:defRPr/>
            </a:pPr>
            <a:r>
              <a:rPr kumimoji="0" lang="en-US" altLang="ja-JP" sz="5400" dirty="0">
                <a:ln w="0"/>
                <a:effectLst>
                  <a:outerShdw blurRad="38100" dist="19050" dir="2700000" algn="tl" rotWithShape="0">
                    <a:schemeClr val="dk1">
                      <a:alpha val="40000"/>
                    </a:schemeClr>
                  </a:outerShdw>
                </a:effectLst>
                <a:latin typeface="+mn-lt"/>
                <a:ea typeface="+mn-ea"/>
              </a:rPr>
              <a:t>(</a:t>
            </a:r>
            <a:r>
              <a:rPr kumimoji="0" lang="ja-JP" altLang="en-US" sz="5400" dirty="0">
                <a:ln w="0"/>
                <a:effectLst>
                  <a:outerShdw blurRad="38100" dist="19050" dir="2700000" algn="tl" rotWithShape="0">
                    <a:schemeClr val="dk1">
                      <a:alpha val="40000"/>
                    </a:schemeClr>
                  </a:outerShdw>
                </a:effectLst>
                <a:latin typeface="+mn-lt"/>
                <a:ea typeface="+mn-ea"/>
              </a:rPr>
              <a:t>裏面は白紙です</a:t>
            </a:r>
            <a:r>
              <a:rPr kumimoji="0" lang="en-US" altLang="ja-JP" sz="5400" dirty="0">
                <a:ln w="0"/>
                <a:effectLst>
                  <a:outerShdw blurRad="38100" dist="19050" dir="2700000" algn="tl" rotWithShape="0">
                    <a:schemeClr val="dk1">
                      <a:alpha val="40000"/>
                    </a:schemeClr>
                  </a:outerShdw>
                </a:effectLst>
                <a:latin typeface="+mn-lt"/>
                <a:ea typeface="+mn-ea"/>
              </a:rPr>
              <a:t>)</a:t>
            </a:r>
          </a:p>
          <a:p>
            <a:pPr algn="ctr" fontAlgn="auto">
              <a:spcBef>
                <a:spcPts val="0"/>
              </a:spcBef>
              <a:spcAft>
                <a:spcPts val="0"/>
              </a:spcAft>
              <a:defRPr/>
            </a:pPr>
            <a:endParaRPr kumimoji="0" lang="en-US" altLang="ja-JP" sz="5400" dirty="0">
              <a:ln w="0"/>
              <a:effectLst>
                <a:outerShdw blurRad="38100" dist="19050" dir="2700000" algn="tl" rotWithShape="0">
                  <a:schemeClr val="dk1">
                    <a:alpha val="40000"/>
                  </a:schemeClr>
                </a:outerShdw>
              </a:effectLst>
              <a:latin typeface="+mn-lt"/>
              <a:ea typeface="+mn-ea"/>
            </a:endParaRPr>
          </a:p>
          <a:p>
            <a:pPr algn="ctr" fontAlgn="auto">
              <a:spcBef>
                <a:spcPts val="0"/>
              </a:spcBef>
              <a:spcAft>
                <a:spcPts val="0"/>
              </a:spcAft>
              <a:defRPr/>
            </a:pPr>
            <a:r>
              <a:rPr kumimoji="0" lang="en-US" altLang="ja-JP" sz="5400" dirty="0">
                <a:ln w="0"/>
                <a:effectLst>
                  <a:outerShdw blurRad="38100" dist="19050" dir="2700000" algn="tl" rotWithShape="0">
                    <a:schemeClr val="dk1">
                      <a:alpha val="40000"/>
                    </a:schemeClr>
                  </a:outerShdw>
                </a:effectLst>
                <a:latin typeface="+mn-lt"/>
                <a:ea typeface="+mn-ea"/>
              </a:rPr>
              <a:t>100</a:t>
            </a:r>
            <a:r>
              <a:rPr kumimoji="0" lang="ja-JP" altLang="en-US" sz="5400" dirty="0">
                <a:ln w="0"/>
                <a:effectLst>
                  <a:outerShdw blurRad="38100" dist="19050" dir="2700000" algn="tl" rotWithShape="0">
                    <a:schemeClr val="dk1">
                      <a:alpha val="40000"/>
                    </a:schemeClr>
                  </a:outerShdw>
                </a:effectLst>
                <a:latin typeface="+mn-lt"/>
                <a:ea typeface="+mn-ea"/>
              </a:rPr>
              <a:t>枚</a:t>
            </a:r>
            <a:r>
              <a:rPr kumimoji="0" lang="en-US" altLang="ja-JP" sz="5400" dirty="0">
                <a:ln w="0"/>
                <a:effectLst>
                  <a:outerShdw blurRad="38100" dist="19050" dir="2700000" algn="tl" rotWithShape="0">
                    <a:schemeClr val="dk1">
                      <a:alpha val="40000"/>
                    </a:schemeClr>
                  </a:outerShdw>
                </a:effectLst>
                <a:latin typeface="+mn-lt"/>
                <a:ea typeface="+mn-ea"/>
              </a:rPr>
              <a:t>2000</a:t>
            </a:r>
            <a:r>
              <a:rPr kumimoji="0" lang="ja-JP" altLang="en-US" sz="5400" dirty="0">
                <a:ln w="0"/>
                <a:effectLst>
                  <a:outerShdw blurRad="38100" dist="19050" dir="2700000" algn="tl" rotWithShape="0">
                    <a:schemeClr val="dk1">
                      <a:alpha val="40000"/>
                    </a:schemeClr>
                  </a:outerShdw>
                </a:effectLst>
                <a:latin typeface="+mn-lt"/>
                <a:ea typeface="+mn-ea"/>
              </a:rPr>
              <a:t>円→</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5"/>
          <p:cNvSpPr>
            <a:spLocks noGrp="1"/>
          </p:cNvSpPr>
          <p:nvPr>
            <p:ph type="sldNum" sz="quarter" idx="12"/>
          </p:nvPr>
        </p:nvSpPr>
        <p:spPr/>
        <p:txBody>
          <a:bodyPr/>
          <a:lstStyle/>
          <a:p>
            <a:pPr>
              <a:defRPr/>
            </a:pPr>
            <a:fld id="{7C086A4A-BC2A-409F-BC46-3CE452591E55}" type="slidenum">
              <a:rPr lang="en-US" altLang="ja-JP"/>
              <a:pPr>
                <a:defRPr/>
              </a:pPr>
              <a:t>5</a:t>
            </a:fld>
            <a:endParaRPr/>
          </a:p>
        </p:txBody>
      </p:sp>
      <p:sp>
        <p:nvSpPr>
          <p:cNvPr id="19457" name="タイトル 1"/>
          <p:cNvSpPr>
            <a:spLocks noGrp="1"/>
          </p:cNvSpPr>
          <p:nvPr>
            <p:ph type="title"/>
          </p:nvPr>
        </p:nvSpPr>
        <p:spPr>
          <a:xfrm>
            <a:off x="217488" y="0"/>
            <a:ext cx="11680825" cy="1208088"/>
          </a:xfrm>
        </p:spPr>
        <p:txBody>
          <a:bodyPr/>
          <a:lstStyle/>
          <a:p>
            <a:pPr eaLnBrk="1" hangingPunct="1"/>
            <a:r>
              <a:rPr altLang="en-US" sz="4800" smtClean="0">
                <a:ea typeface="ＭＳ Ｐゴシック" charset="-128"/>
              </a:rPr>
              <a:t>マーケットは６５万６千人ですが・・・</a:t>
            </a:r>
          </a:p>
        </p:txBody>
      </p:sp>
      <p:sp>
        <p:nvSpPr>
          <p:cNvPr id="4" name="正方形/長方形 3"/>
          <p:cNvSpPr/>
          <p:nvPr/>
        </p:nvSpPr>
        <p:spPr>
          <a:xfrm>
            <a:off x="2024063" y="1782763"/>
            <a:ext cx="7137400" cy="1754187"/>
          </a:xfrm>
          <a:prstGeom prst="rect">
            <a:avLst/>
          </a:prstGeom>
          <a:noFill/>
        </p:spPr>
        <p:txBody>
          <a:bodyPr wrap="none">
            <a:spAutoFit/>
          </a:bodyPr>
          <a:lstStyle/>
          <a:p>
            <a:pPr algn="ctr" fontAlgn="auto">
              <a:spcBef>
                <a:spcPts val="0"/>
              </a:spcBef>
              <a:spcAft>
                <a:spcPts val="0"/>
              </a:spcAft>
              <a:defRPr/>
            </a:pPr>
            <a:r>
              <a:rPr kumimoji="0" lang="ja-JP" altLang="en-US" sz="5400" dirty="0">
                <a:ln w="0"/>
                <a:effectLst>
                  <a:outerShdw blurRad="38100" dist="19050" dir="2700000" algn="tl" rotWithShape="0">
                    <a:schemeClr val="dk1">
                      <a:alpha val="40000"/>
                    </a:schemeClr>
                  </a:outerShdw>
                </a:effectLst>
                <a:latin typeface="+mn-lt"/>
                <a:ea typeface="+mn-ea"/>
              </a:rPr>
              <a:t>半分の女性＝</a:t>
            </a:r>
            <a:r>
              <a:rPr kumimoji="0" lang="en-US" altLang="ja-JP" sz="5400" dirty="0">
                <a:ln w="0"/>
                <a:effectLst>
                  <a:outerShdw blurRad="38100" dist="19050" dir="2700000" algn="tl" rotWithShape="0">
                    <a:schemeClr val="dk1">
                      <a:alpha val="40000"/>
                    </a:schemeClr>
                  </a:outerShdw>
                </a:effectLst>
                <a:latin typeface="+mn-lt"/>
                <a:ea typeface="+mn-ea"/>
              </a:rPr>
              <a:t>328000</a:t>
            </a:r>
            <a:r>
              <a:rPr kumimoji="0" lang="ja-JP" altLang="en-US" sz="5400" dirty="0">
                <a:ln w="0"/>
                <a:effectLst>
                  <a:outerShdw blurRad="38100" dist="19050" dir="2700000" algn="tl" rotWithShape="0">
                    <a:schemeClr val="dk1">
                      <a:alpha val="40000"/>
                    </a:schemeClr>
                  </a:outerShdw>
                </a:effectLst>
                <a:latin typeface="+mn-lt"/>
                <a:ea typeface="+mn-ea"/>
              </a:rPr>
              <a:t>人</a:t>
            </a:r>
            <a:endParaRPr kumimoji="0" lang="en-US" altLang="ja-JP" sz="5400" dirty="0">
              <a:ln w="0"/>
              <a:effectLst>
                <a:outerShdw blurRad="38100" dist="19050" dir="2700000" algn="tl" rotWithShape="0">
                  <a:schemeClr val="dk1">
                    <a:alpha val="40000"/>
                  </a:schemeClr>
                </a:outerShdw>
              </a:effectLst>
              <a:latin typeface="+mn-lt"/>
              <a:ea typeface="+mn-ea"/>
            </a:endParaRPr>
          </a:p>
          <a:p>
            <a:pPr algn="ctr" fontAlgn="auto">
              <a:spcBef>
                <a:spcPts val="0"/>
              </a:spcBef>
              <a:spcAft>
                <a:spcPts val="0"/>
              </a:spcAft>
              <a:defRPr/>
            </a:pPr>
            <a:r>
              <a:rPr kumimoji="0" lang="ja-JP" altLang="en-US" sz="5400" dirty="0">
                <a:ln w="0"/>
                <a:effectLst>
                  <a:outerShdw blurRad="38100" dist="19050" dir="2700000" algn="tl" rotWithShape="0">
                    <a:schemeClr val="dk1">
                      <a:alpha val="40000"/>
                    </a:schemeClr>
                  </a:outerShdw>
                </a:effectLst>
                <a:latin typeface="+mn-lt"/>
                <a:ea typeface="+mn-ea"/>
              </a:rPr>
              <a:t>半分の男性＝</a:t>
            </a:r>
            <a:r>
              <a:rPr kumimoji="0" lang="en-US" altLang="ja-JP" sz="5400" dirty="0">
                <a:ln w="0"/>
                <a:effectLst>
                  <a:outerShdw blurRad="38100" dist="19050" dir="2700000" algn="tl" rotWithShape="0">
                    <a:schemeClr val="dk1">
                      <a:alpha val="40000"/>
                    </a:schemeClr>
                  </a:outerShdw>
                </a:effectLst>
                <a:latin typeface="+mn-lt"/>
                <a:ea typeface="+mn-ea"/>
              </a:rPr>
              <a:t>328000</a:t>
            </a:r>
            <a:r>
              <a:rPr kumimoji="0" lang="ja-JP" altLang="en-US" sz="5400" dirty="0">
                <a:ln w="0"/>
                <a:effectLst>
                  <a:outerShdw blurRad="38100" dist="19050" dir="2700000" algn="tl" rotWithShape="0">
                    <a:schemeClr val="dk1">
                      <a:alpha val="40000"/>
                    </a:schemeClr>
                  </a:outerShdw>
                </a:effectLst>
                <a:latin typeface="+mn-lt"/>
                <a:ea typeface="+mn-ea"/>
              </a:rPr>
              <a:t>人</a:t>
            </a:r>
          </a:p>
        </p:txBody>
      </p:sp>
      <p:sp>
        <p:nvSpPr>
          <p:cNvPr id="6" name="正方形/長方形 5"/>
          <p:cNvSpPr/>
          <p:nvPr/>
        </p:nvSpPr>
        <p:spPr>
          <a:xfrm>
            <a:off x="1435100" y="3724275"/>
            <a:ext cx="9245600" cy="830263"/>
          </a:xfrm>
          <a:prstGeom prst="rect">
            <a:avLst/>
          </a:prstGeom>
        </p:spPr>
        <p:txBody>
          <a:bodyPr wrap="none">
            <a:spAutoFit/>
          </a:bodyPr>
          <a:lstStyle/>
          <a:p>
            <a:pPr algn="ctr" fontAlgn="auto">
              <a:spcBef>
                <a:spcPts val="0"/>
              </a:spcBef>
              <a:spcAft>
                <a:spcPts val="0"/>
              </a:spcAft>
              <a:defRPr/>
            </a:pPr>
            <a:r>
              <a:rPr kumimoji="0" lang="en-US" altLang="ja-JP" sz="4800" dirty="0">
                <a:ln w="0"/>
                <a:effectLst>
                  <a:outerShdw blurRad="38100" dist="19050" dir="2700000" algn="tl" rotWithShape="0">
                    <a:schemeClr val="dk1">
                      <a:alpha val="40000"/>
                    </a:schemeClr>
                  </a:outerShdw>
                </a:effectLst>
                <a:latin typeface="+mn-lt"/>
                <a:ea typeface="+mn-ea"/>
              </a:rPr>
              <a:t>328000÷47</a:t>
            </a:r>
            <a:r>
              <a:rPr kumimoji="0" lang="ja-JP" altLang="en-US" sz="4800" dirty="0">
                <a:ln w="0"/>
                <a:effectLst>
                  <a:outerShdw blurRad="38100" dist="19050" dir="2700000" algn="tl" rotWithShape="0">
                    <a:schemeClr val="dk1">
                      <a:alpha val="40000"/>
                    </a:schemeClr>
                  </a:outerShdw>
                </a:effectLst>
                <a:latin typeface="+mn-lt"/>
                <a:ea typeface="+mn-ea"/>
              </a:rPr>
              <a:t>都道府県＝</a:t>
            </a:r>
            <a:r>
              <a:rPr kumimoji="0" lang="en-US" altLang="ja-JP" sz="4800" dirty="0">
                <a:ln w="0"/>
                <a:effectLst>
                  <a:outerShdw blurRad="38100" dist="19050" dir="2700000" algn="tl" rotWithShape="0">
                    <a:schemeClr val="dk1">
                      <a:alpha val="40000"/>
                    </a:schemeClr>
                  </a:outerShdw>
                </a:effectLst>
                <a:latin typeface="+mn-lt"/>
                <a:ea typeface="+mn-ea"/>
              </a:rPr>
              <a:t>6978.723…</a:t>
            </a:r>
            <a:endParaRPr kumimoji="0" lang="ja-JP" altLang="en-US" sz="4800" dirty="0">
              <a:ln w="0"/>
              <a:effectLst>
                <a:outerShdw blurRad="38100" dist="19050" dir="2700000" algn="tl" rotWithShape="0">
                  <a:schemeClr val="dk1">
                    <a:alpha val="40000"/>
                  </a:schemeClr>
                </a:outerShdw>
              </a:effectLst>
              <a:latin typeface="+mn-lt"/>
              <a:ea typeface="+mn-ea"/>
            </a:endParaRPr>
          </a:p>
        </p:txBody>
      </p:sp>
      <p:sp>
        <p:nvSpPr>
          <p:cNvPr id="8" name="正方形/長方形 7"/>
          <p:cNvSpPr/>
          <p:nvPr/>
        </p:nvSpPr>
        <p:spPr>
          <a:xfrm>
            <a:off x="217488" y="4741863"/>
            <a:ext cx="11680825" cy="1016000"/>
          </a:xfrm>
          <a:prstGeom prst="rect">
            <a:avLst/>
          </a:prstGeom>
          <a:noFill/>
        </p:spPr>
        <p:txBody>
          <a:bodyPr>
            <a:spAutoFit/>
          </a:bodyPr>
          <a:lstStyle/>
          <a:p>
            <a:pPr algn="ctr" fontAlgn="auto">
              <a:spcBef>
                <a:spcPts val="0"/>
              </a:spcBef>
              <a:spcAft>
                <a:spcPts val="0"/>
              </a:spcAft>
              <a:defRPr/>
            </a:pPr>
            <a:r>
              <a:rPr kumimoji="0" lang="ja-JP" altLang="en-US" sz="6000" dirty="0">
                <a:ln w="0"/>
                <a:solidFill>
                  <a:srgbClr val="FF0000"/>
                </a:solidFill>
                <a:effectLst>
                  <a:outerShdw blurRad="38100" dist="19050" dir="2700000" algn="tl" rotWithShape="0">
                    <a:schemeClr val="dk1">
                      <a:alpha val="40000"/>
                    </a:schemeClr>
                  </a:outerShdw>
                </a:effectLst>
                <a:latin typeface="AR Pゴシック体S" panose="020B0A00000000000000" pitchFamily="50" charset="-128"/>
                <a:ea typeface="AR Pゴシック体S" panose="020B0A00000000000000" pitchFamily="50" charset="-128"/>
              </a:rPr>
              <a:t>１都道府県につき約</a:t>
            </a:r>
            <a:r>
              <a:rPr kumimoji="0" lang="en-US" altLang="ja-JP" sz="6000" dirty="0">
                <a:ln w="0"/>
                <a:solidFill>
                  <a:srgbClr val="FF0000"/>
                </a:solidFill>
                <a:effectLst>
                  <a:outerShdw blurRad="38100" dist="19050" dir="2700000" algn="tl" rotWithShape="0">
                    <a:schemeClr val="dk1">
                      <a:alpha val="40000"/>
                    </a:schemeClr>
                  </a:outerShdw>
                </a:effectLst>
                <a:latin typeface="AR Pゴシック体S" panose="020B0A00000000000000" pitchFamily="50" charset="-128"/>
                <a:ea typeface="AR Pゴシック体S" panose="020B0A00000000000000" pitchFamily="50" charset="-128"/>
              </a:rPr>
              <a:t>14,000</a:t>
            </a:r>
            <a:r>
              <a:rPr kumimoji="0" lang="ja-JP" altLang="en-US" sz="6000" dirty="0">
                <a:ln w="0"/>
                <a:solidFill>
                  <a:srgbClr val="FF0000"/>
                </a:solidFill>
                <a:effectLst>
                  <a:outerShdw blurRad="38100" dist="19050" dir="2700000" algn="tl" rotWithShape="0">
                    <a:schemeClr val="dk1">
                      <a:alpha val="40000"/>
                    </a:schemeClr>
                  </a:outerShdw>
                </a:effectLst>
                <a:latin typeface="AR Pゴシック体S" panose="020B0A00000000000000" pitchFamily="50" charset="-128"/>
                <a:ea typeface="AR Pゴシック体S" panose="020B0A00000000000000" pitchFamily="50" charset="-128"/>
              </a:rPr>
              <a:t>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a:spLocks noGrp="1"/>
          </p:cNvSpPr>
          <p:nvPr>
            <p:ph type="sldNum" sz="quarter" idx="12"/>
          </p:nvPr>
        </p:nvSpPr>
        <p:spPr/>
        <p:txBody>
          <a:bodyPr/>
          <a:lstStyle/>
          <a:p>
            <a:pPr>
              <a:defRPr/>
            </a:pPr>
            <a:fld id="{DE51C3A2-A755-4D76-B73E-A4C34DCE7CB3}" type="slidenum">
              <a:rPr lang="en-US" altLang="ja-JP"/>
              <a:pPr>
                <a:defRPr/>
              </a:pPr>
              <a:t>6</a:t>
            </a:fld>
            <a:endParaRPr/>
          </a:p>
        </p:txBody>
      </p:sp>
      <p:sp>
        <p:nvSpPr>
          <p:cNvPr id="20481" name="タイトル 1"/>
          <p:cNvSpPr>
            <a:spLocks noGrp="1"/>
          </p:cNvSpPr>
          <p:nvPr>
            <p:ph type="title"/>
          </p:nvPr>
        </p:nvSpPr>
        <p:spPr>
          <a:xfrm>
            <a:off x="604838" y="0"/>
            <a:ext cx="10748962" cy="1208088"/>
          </a:xfrm>
        </p:spPr>
        <p:txBody>
          <a:bodyPr/>
          <a:lstStyle/>
          <a:p>
            <a:pPr eaLnBrk="1" hangingPunct="1"/>
            <a:r>
              <a:rPr altLang="en-US" sz="4800" smtClean="0">
                <a:ea typeface="ＭＳ Ｐゴシック" charset="-128"/>
              </a:rPr>
              <a:t>企業規模による競争率は？</a:t>
            </a:r>
          </a:p>
        </p:txBody>
      </p:sp>
      <p:pic>
        <p:nvPicPr>
          <p:cNvPr id="20482" name="図 3"/>
          <p:cNvPicPr>
            <a:picLocks noChangeAspect="1"/>
          </p:cNvPicPr>
          <p:nvPr/>
        </p:nvPicPr>
        <p:blipFill>
          <a:blip r:embed="rId2"/>
          <a:srcRect/>
          <a:stretch>
            <a:fillRect/>
          </a:stretch>
        </p:blipFill>
        <p:spPr bwMode="auto">
          <a:xfrm>
            <a:off x="196850" y="1423988"/>
            <a:ext cx="11798300" cy="2595562"/>
          </a:xfrm>
          <a:prstGeom prst="rect">
            <a:avLst/>
          </a:prstGeom>
          <a:noFill/>
          <a:ln w="9525">
            <a:noFill/>
            <a:miter lim="800000"/>
            <a:headEnd/>
            <a:tailEnd/>
          </a:ln>
        </p:spPr>
      </p:pic>
      <p:sp>
        <p:nvSpPr>
          <p:cNvPr id="8" name="正方形/長方形 7"/>
          <p:cNvSpPr/>
          <p:nvPr/>
        </p:nvSpPr>
        <p:spPr>
          <a:xfrm>
            <a:off x="2398713" y="4235450"/>
            <a:ext cx="2636837" cy="646113"/>
          </a:xfrm>
          <a:prstGeom prst="rect">
            <a:avLst/>
          </a:prstGeom>
          <a:noFill/>
        </p:spPr>
        <p:txBody>
          <a:bodyPr>
            <a:spAutoFit/>
          </a:bodyPr>
          <a:lstStyle/>
          <a:p>
            <a:pPr fontAlgn="auto">
              <a:spcBef>
                <a:spcPts val="0"/>
              </a:spcBef>
              <a:spcAft>
                <a:spcPts val="0"/>
              </a:spcAft>
              <a:defRPr/>
            </a:pPr>
            <a:r>
              <a:rPr kumimoji="0" lang="zh-TW" altLang="en-US" sz="3600" dirty="0">
                <a:ln w="0"/>
                <a:effectLst>
                  <a:outerShdw blurRad="38100" dist="19050" dir="2700000" algn="tl" rotWithShape="0">
                    <a:schemeClr val="dk1">
                      <a:alpha val="40000"/>
                    </a:schemeClr>
                  </a:outerShdw>
                </a:effectLst>
                <a:latin typeface="+mn-lt"/>
                <a:ea typeface="+mn-ea"/>
              </a:rPr>
              <a:t>求人倍率</a:t>
            </a:r>
            <a:r>
              <a:rPr kumimoji="0" lang="ja-JP" altLang="en-US" sz="3600" dirty="0">
                <a:ln w="0"/>
                <a:effectLst>
                  <a:outerShdw blurRad="38100" dist="19050" dir="2700000" algn="tl" rotWithShape="0">
                    <a:schemeClr val="dk1">
                      <a:alpha val="40000"/>
                    </a:schemeClr>
                  </a:outerShdw>
                </a:effectLst>
                <a:latin typeface="+mn-lt"/>
                <a:ea typeface="+mn-ea"/>
              </a:rPr>
              <a:t>＝</a:t>
            </a:r>
          </a:p>
        </p:txBody>
      </p:sp>
      <p:sp>
        <p:nvSpPr>
          <p:cNvPr id="9" name="正方形/長方形 8"/>
          <p:cNvSpPr/>
          <p:nvPr/>
        </p:nvSpPr>
        <p:spPr>
          <a:xfrm>
            <a:off x="735013" y="5280025"/>
            <a:ext cx="10293350" cy="1384300"/>
          </a:xfrm>
          <a:prstGeom prst="rect">
            <a:avLst/>
          </a:prstGeom>
          <a:noFill/>
        </p:spPr>
        <p:txBody>
          <a:bodyPr>
            <a:spAutoFit/>
          </a:bodyPr>
          <a:lstStyle/>
          <a:p>
            <a:pPr fontAlgn="auto">
              <a:spcBef>
                <a:spcPts val="0"/>
              </a:spcBef>
              <a:spcAft>
                <a:spcPts val="0"/>
              </a:spcAft>
              <a:defRPr/>
            </a:pPr>
            <a:r>
              <a:rPr kumimoji="0" lang="ja-JP" altLang="en-US" sz="2800" dirty="0">
                <a:ln w="0"/>
                <a:effectLst>
                  <a:outerShdw blurRad="38100" dist="19050" dir="2700000" algn="tl" rotWithShape="0">
                    <a:schemeClr val="dk1">
                      <a:alpha val="40000"/>
                    </a:schemeClr>
                  </a:outerShdw>
                </a:effectLst>
                <a:latin typeface="+mn-lt"/>
                <a:ea typeface="+mn-ea"/>
              </a:rPr>
              <a:t>・</a:t>
            </a:r>
            <a:r>
              <a:rPr kumimoji="0" lang="en-US" altLang="ja-JP" sz="2800" dirty="0">
                <a:ln w="0"/>
                <a:effectLst>
                  <a:outerShdw blurRad="38100" dist="19050" dir="2700000" algn="tl" rotWithShape="0">
                    <a:schemeClr val="dk1">
                      <a:alpha val="40000"/>
                    </a:schemeClr>
                  </a:outerShdw>
                </a:effectLst>
                <a:latin typeface="+mn-lt"/>
                <a:ea typeface="+mn-ea"/>
              </a:rPr>
              <a:t>1,000</a:t>
            </a:r>
            <a:r>
              <a:rPr kumimoji="0" lang="ja-JP" altLang="en-US" sz="2800" dirty="0">
                <a:ln w="0"/>
                <a:effectLst>
                  <a:outerShdw blurRad="38100" dist="19050" dir="2700000" algn="tl" rotWithShape="0">
                    <a:schemeClr val="dk1">
                      <a:alpha val="40000"/>
                    </a:schemeClr>
                  </a:outerShdw>
                </a:effectLst>
                <a:latin typeface="+mn-lt"/>
                <a:ea typeface="+mn-ea"/>
              </a:rPr>
              <a:t>人希望者に対して</a:t>
            </a:r>
            <a:r>
              <a:rPr kumimoji="0" lang="en-US" altLang="ja-JP" sz="2800" dirty="0">
                <a:ln w="0"/>
                <a:effectLst>
                  <a:outerShdw blurRad="38100" dist="19050" dir="2700000" algn="tl" rotWithShape="0">
                    <a:schemeClr val="dk1">
                      <a:alpha val="40000"/>
                    </a:schemeClr>
                  </a:outerShdw>
                </a:effectLst>
                <a:latin typeface="+mn-lt"/>
                <a:ea typeface="+mn-ea"/>
              </a:rPr>
              <a:t>10</a:t>
            </a:r>
            <a:r>
              <a:rPr kumimoji="0" lang="ja-JP" altLang="en-US" sz="2800" dirty="0">
                <a:ln w="0"/>
                <a:effectLst>
                  <a:outerShdw blurRad="38100" dist="19050" dir="2700000" algn="tl" rotWithShape="0">
                    <a:schemeClr val="dk1">
                      <a:alpha val="40000"/>
                    </a:schemeClr>
                  </a:outerShdw>
                </a:effectLst>
                <a:latin typeface="+mn-lt"/>
                <a:ea typeface="+mn-ea"/>
              </a:rPr>
              <a:t>人の採用枠＝</a:t>
            </a:r>
            <a:r>
              <a:rPr kumimoji="0" lang="en-US" altLang="ja-JP" sz="2800" dirty="0">
                <a:ln w="0"/>
                <a:effectLst>
                  <a:outerShdw blurRad="38100" dist="19050" dir="2700000" algn="tl" rotWithShape="0">
                    <a:schemeClr val="dk1">
                      <a:alpha val="40000"/>
                    </a:schemeClr>
                  </a:outerShdw>
                </a:effectLst>
                <a:latin typeface="+mn-lt"/>
                <a:ea typeface="+mn-ea"/>
              </a:rPr>
              <a:t>0.01</a:t>
            </a:r>
            <a:r>
              <a:rPr kumimoji="0" lang="ja-JP" altLang="en-US" sz="2800" dirty="0">
                <a:ln w="0"/>
                <a:effectLst>
                  <a:outerShdw blurRad="38100" dist="19050" dir="2700000" algn="tl" rotWithShape="0">
                    <a:schemeClr val="dk1">
                      <a:alpha val="40000"/>
                    </a:schemeClr>
                  </a:outerShdw>
                </a:effectLst>
                <a:latin typeface="+mn-lt"/>
                <a:ea typeface="+mn-ea"/>
              </a:rPr>
              <a:t>倍</a:t>
            </a:r>
          </a:p>
          <a:p>
            <a:pPr fontAlgn="auto">
              <a:spcBef>
                <a:spcPts val="0"/>
              </a:spcBef>
              <a:spcAft>
                <a:spcPts val="0"/>
              </a:spcAft>
              <a:defRPr/>
            </a:pPr>
            <a:endParaRPr kumimoji="0" lang="ja-JP" altLang="en-US" sz="2800" dirty="0">
              <a:ln w="0"/>
              <a:effectLst>
                <a:outerShdw blurRad="38100" dist="19050" dir="2700000" algn="tl" rotWithShape="0">
                  <a:schemeClr val="dk1">
                    <a:alpha val="40000"/>
                  </a:schemeClr>
                </a:outerShdw>
              </a:effectLst>
              <a:latin typeface="+mn-lt"/>
              <a:ea typeface="+mn-ea"/>
            </a:endParaRPr>
          </a:p>
          <a:p>
            <a:pPr fontAlgn="auto">
              <a:spcBef>
                <a:spcPts val="0"/>
              </a:spcBef>
              <a:spcAft>
                <a:spcPts val="0"/>
              </a:spcAft>
              <a:defRPr/>
            </a:pPr>
            <a:r>
              <a:rPr kumimoji="0" lang="ja-JP" altLang="en-US" sz="2800" dirty="0">
                <a:ln w="0"/>
                <a:effectLst>
                  <a:outerShdw blurRad="38100" dist="19050" dir="2700000" algn="tl" rotWithShape="0">
                    <a:schemeClr val="dk1">
                      <a:alpha val="40000"/>
                    </a:schemeClr>
                  </a:outerShdw>
                </a:effectLst>
                <a:latin typeface="+mn-lt"/>
                <a:ea typeface="+mn-ea"/>
              </a:rPr>
              <a:t>・大企業も受けたいと思うならまずは受けてみることが大事</a:t>
            </a:r>
          </a:p>
        </p:txBody>
      </p:sp>
      <p:pic>
        <p:nvPicPr>
          <p:cNvPr id="1026" name="Picture 2"/>
          <p:cNvPicPr>
            <a:picLocks noChangeAspect="1" noChangeArrowheads="1"/>
          </p:cNvPicPr>
          <p:nvPr/>
        </p:nvPicPr>
        <p:blipFill>
          <a:blip r:embed="rId3"/>
          <a:srcRect/>
          <a:stretch>
            <a:fillRect/>
          </a:stretch>
        </p:blipFill>
        <p:spPr bwMode="auto">
          <a:xfrm>
            <a:off x="4641850" y="4376738"/>
            <a:ext cx="5175250" cy="1011237"/>
          </a:xfrm>
          <a:prstGeom prst="rect">
            <a:avLst/>
          </a:prstGeom>
          <a:noFill/>
          <a:ln w="9525">
            <a:noFill/>
            <a:miter lim="800000"/>
            <a:headEnd/>
            <a:tailEnd/>
          </a:ln>
        </p:spPr>
      </p:pic>
      <p:sp>
        <p:nvSpPr>
          <p:cNvPr id="5" name="正方形/長方形 4"/>
          <p:cNvSpPr/>
          <p:nvPr/>
        </p:nvSpPr>
        <p:spPr>
          <a:xfrm>
            <a:off x="6213475" y="3911600"/>
            <a:ext cx="2032000" cy="647700"/>
          </a:xfrm>
          <a:prstGeom prst="rect">
            <a:avLst/>
          </a:prstGeom>
        </p:spPr>
        <p:txBody>
          <a:bodyPr wrap="none">
            <a:spAutoFit/>
          </a:bodyPr>
          <a:lstStyle/>
          <a:p>
            <a:pPr fontAlgn="auto">
              <a:spcBef>
                <a:spcPts val="0"/>
              </a:spcBef>
              <a:spcAft>
                <a:spcPts val="0"/>
              </a:spcAft>
              <a:defRPr/>
            </a:pPr>
            <a:r>
              <a:rPr kumimoji="0" lang="zh-TW" altLang="en-US" sz="3600" dirty="0">
                <a:ln w="0"/>
                <a:solidFill>
                  <a:prstClr val="black"/>
                </a:solidFill>
                <a:effectLst>
                  <a:outerShdw blurRad="38100" dist="19050" dir="2700000" algn="tl" rotWithShape="0">
                    <a:prstClr val="black">
                      <a:alpha val="40000"/>
                    </a:prstClr>
                  </a:outerShdw>
                </a:effectLst>
                <a:latin typeface="+mn-lt"/>
                <a:ea typeface="+mn-ea"/>
              </a:rPr>
              <a:t>求人総数</a:t>
            </a:r>
            <a:endParaRPr kumimoji="0" lang="ja-JP" altLang="en-US" dirty="0">
              <a:latin typeface="+mn-lt"/>
              <a:ea typeface="+mn-ea"/>
            </a:endParaRPr>
          </a:p>
        </p:txBody>
      </p:sp>
      <p:cxnSp>
        <p:nvCxnSpPr>
          <p:cNvPr id="7" name="直線コネクタ 6"/>
          <p:cNvCxnSpPr/>
          <p:nvPr/>
        </p:nvCxnSpPr>
        <p:spPr>
          <a:xfrm>
            <a:off x="4964113" y="4559300"/>
            <a:ext cx="46116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下矢印 9"/>
          <p:cNvSpPr/>
          <p:nvPr/>
        </p:nvSpPr>
        <p:spPr>
          <a:xfrm rot="10800000">
            <a:off x="6467475" y="1423988"/>
            <a:ext cx="465138" cy="24876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5"/>
          <p:cNvSpPr>
            <a:spLocks noGrp="1"/>
          </p:cNvSpPr>
          <p:nvPr>
            <p:ph type="sldNum" sz="quarter" idx="12"/>
          </p:nvPr>
        </p:nvSpPr>
        <p:spPr/>
        <p:txBody>
          <a:bodyPr/>
          <a:lstStyle/>
          <a:p>
            <a:pPr>
              <a:defRPr/>
            </a:pPr>
            <a:fld id="{1CB4CA92-8DF5-407A-9BEA-DE52DFA8970D}" type="slidenum">
              <a:rPr lang="en-US" altLang="ja-JP"/>
              <a:pPr>
                <a:defRPr/>
              </a:pPr>
              <a:t>7</a:t>
            </a:fld>
            <a:endParaRPr/>
          </a:p>
        </p:txBody>
      </p:sp>
      <p:sp>
        <p:nvSpPr>
          <p:cNvPr id="21505" name="タイトル 1"/>
          <p:cNvSpPr>
            <a:spLocks noGrp="1"/>
          </p:cNvSpPr>
          <p:nvPr>
            <p:ph type="title"/>
          </p:nvPr>
        </p:nvSpPr>
        <p:spPr>
          <a:xfrm>
            <a:off x="604838" y="0"/>
            <a:ext cx="10748962" cy="1208088"/>
          </a:xfrm>
        </p:spPr>
        <p:txBody>
          <a:bodyPr/>
          <a:lstStyle/>
          <a:p>
            <a:pPr eaLnBrk="1" hangingPunct="1"/>
            <a:r>
              <a:rPr altLang="en-US" sz="5400" smtClean="0">
                <a:ea typeface="ＭＳ Ｐゴシック" charset="-128"/>
              </a:rPr>
              <a:t>改正前　就活年表</a:t>
            </a:r>
          </a:p>
        </p:txBody>
      </p:sp>
      <p:pic>
        <p:nvPicPr>
          <p:cNvPr id="21506" name="Picture 2" descr="C:\Users\yasuhiko\Desktop\ナンバー.gif"/>
          <p:cNvPicPr>
            <a:picLocks noChangeAspect="1" noChangeArrowheads="1"/>
          </p:cNvPicPr>
          <p:nvPr/>
        </p:nvPicPr>
        <p:blipFill>
          <a:blip r:embed="rId2"/>
          <a:srcRect/>
          <a:stretch>
            <a:fillRect/>
          </a:stretch>
        </p:blipFill>
        <p:spPr bwMode="auto">
          <a:xfrm>
            <a:off x="495300" y="865188"/>
            <a:ext cx="13716000" cy="4765675"/>
          </a:xfrm>
          <a:prstGeom prst="rect">
            <a:avLst/>
          </a:prstGeom>
          <a:noFill/>
          <a:ln w="9525">
            <a:noFill/>
            <a:miter lim="800000"/>
            <a:headEnd/>
            <a:tailEnd/>
          </a:ln>
        </p:spPr>
      </p:pic>
      <p:sp>
        <p:nvSpPr>
          <p:cNvPr id="6" name="テキスト ボックス 5"/>
          <p:cNvSpPr txBox="1">
            <a:spLocks noChangeArrowheads="1"/>
          </p:cNvSpPr>
          <p:nvPr/>
        </p:nvSpPr>
        <p:spPr bwMode="auto">
          <a:xfrm>
            <a:off x="2493963" y="3051175"/>
            <a:ext cx="461962" cy="1862138"/>
          </a:xfrm>
          <a:prstGeom prst="rect">
            <a:avLst/>
          </a:prstGeom>
          <a:noFill/>
          <a:ln w="9525">
            <a:noFill/>
            <a:miter lim="800000"/>
            <a:headEnd/>
            <a:tailEnd/>
          </a:ln>
        </p:spPr>
        <p:txBody>
          <a:bodyPr vert="eaVert" wrap="none">
            <a:spAutoFit/>
          </a:bodyPr>
          <a:lstStyle/>
          <a:p>
            <a:r>
              <a:rPr lang="ja-JP" altLang="en-US">
                <a:latin typeface="Segoe UI" pitchFamily="34" charset="0"/>
              </a:rPr>
              <a:t>採用選考会　面接</a:t>
            </a:r>
          </a:p>
        </p:txBody>
      </p:sp>
      <p:sp>
        <p:nvSpPr>
          <p:cNvPr id="7" name="テキスト ボックス 6"/>
          <p:cNvSpPr txBox="1">
            <a:spLocks noChangeArrowheads="1"/>
          </p:cNvSpPr>
          <p:nvPr/>
        </p:nvSpPr>
        <p:spPr bwMode="auto">
          <a:xfrm>
            <a:off x="5499100" y="3189288"/>
            <a:ext cx="460375" cy="554037"/>
          </a:xfrm>
          <a:prstGeom prst="rect">
            <a:avLst/>
          </a:prstGeom>
          <a:noFill/>
          <a:ln w="9525">
            <a:noFill/>
            <a:miter lim="800000"/>
            <a:headEnd/>
            <a:tailEnd/>
          </a:ln>
        </p:spPr>
        <p:txBody>
          <a:bodyPr vert="eaVert" wrap="none">
            <a:spAutoFit/>
          </a:bodyPr>
          <a:lstStyle/>
          <a:p>
            <a:r>
              <a:rPr lang="ja-JP" altLang="en-US">
                <a:latin typeface="Segoe UI" pitchFamily="34" charset="0"/>
              </a:rPr>
              <a:t>内定</a:t>
            </a:r>
          </a:p>
        </p:txBody>
      </p:sp>
      <p:sp>
        <p:nvSpPr>
          <p:cNvPr id="21509" name="テキスト ボックス 11"/>
          <p:cNvSpPr txBox="1">
            <a:spLocks noChangeArrowheads="1"/>
          </p:cNvSpPr>
          <p:nvPr/>
        </p:nvSpPr>
        <p:spPr bwMode="auto">
          <a:xfrm>
            <a:off x="495300" y="1695450"/>
            <a:ext cx="3765550" cy="522288"/>
          </a:xfrm>
          <a:prstGeom prst="rect">
            <a:avLst/>
          </a:prstGeom>
          <a:noFill/>
          <a:ln w="9525">
            <a:noFill/>
            <a:miter lim="800000"/>
            <a:headEnd/>
            <a:tailEnd/>
          </a:ln>
        </p:spPr>
        <p:txBody>
          <a:bodyPr>
            <a:spAutoFit/>
          </a:bodyPr>
          <a:lstStyle/>
          <a:p>
            <a:r>
              <a:rPr lang="ja-JP" altLang="en-US" sz="2800">
                <a:latin typeface="Segoe UI" pitchFamily="34" charset="0"/>
              </a:rPr>
              <a:t>インターンシップ開始</a:t>
            </a:r>
          </a:p>
        </p:txBody>
      </p:sp>
      <p:cxnSp>
        <p:nvCxnSpPr>
          <p:cNvPr id="30" name="直線矢印コネクタ 29"/>
          <p:cNvCxnSpPr/>
          <p:nvPr/>
        </p:nvCxnSpPr>
        <p:spPr>
          <a:xfrm flipV="1">
            <a:off x="3330575" y="3324225"/>
            <a:ext cx="2225675" cy="79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31" name="テキスト ボックス 1030"/>
          <p:cNvSpPr txBox="1">
            <a:spLocks noChangeArrowheads="1"/>
          </p:cNvSpPr>
          <p:nvPr/>
        </p:nvSpPr>
        <p:spPr bwMode="auto">
          <a:xfrm>
            <a:off x="4991100" y="1849438"/>
            <a:ext cx="3416300" cy="368300"/>
          </a:xfrm>
          <a:prstGeom prst="rect">
            <a:avLst/>
          </a:prstGeom>
          <a:noFill/>
          <a:ln w="9525">
            <a:noFill/>
            <a:miter lim="800000"/>
            <a:headEnd/>
            <a:tailEnd/>
          </a:ln>
        </p:spPr>
        <p:txBody>
          <a:bodyPr wrap="none">
            <a:spAutoFit/>
          </a:bodyPr>
          <a:lstStyle/>
          <a:p>
            <a:r>
              <a:rPr lang="ja-JP" altLang="en-US">
                <a:latin typeface="Segoe UI" pitchFamily="34" charset="0"/>
              </a:rPr>
              <a:t>あまり熱心に行われていなかった</a:t>
            </a:r>
          </a:p>
        </p:txBody>
      </p:sp>
      <p:cxnSp>
        <p:nvCxnSpPr>
          <p:cNvPr id="41" name="直線矢印コネクタ 40"/>
          <p:cNvCxnSpPr/>
          <p:nvPr/>
        </p:nvCxnSpPr>
        <p:spPr>
          <a:xfrm>
            <a:off x="4260850" y="1989138"/>
            <a:ext cx="69215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32" name="テキスト ボックス 1031"/>
          <p:cNvSpPr txBox="1">
            <a:spLocks noChangeArrowheads="1"/>
          </p:cNvSpPr>
          <p:nvPr/>
        </p:nvSpPr>
        <p:spPr bwMode="auto">
          <a:xfrm>
            <a:off x="10215563" y="3481388"/>
            <a:ext cx="1016000" cy="1873250"/>
          </a:xfrm>
          <a:prstGeom prst="rect">
            <a:avLst/>
          </a:prstGeom>
          <a:noFill/>
          <a:ln w="9525">
            <a:noFill/>
            <a:miter lim="800000"/>
            <a:headEnd/>
            <a:tailEnd/>
          </a:ln>
        </p:spPr>
        <p:txBody>
          <a:bodyPr vert="eaVert">
            <a:spAutoFit/>
          </a:bodyPr>
          <a:lstStyle/>
          <a:p>
            <a:r>
              <a:rPr lang="ja-JP" altLang="en-US">
                <a:latin typeface="Segoe UI" pitchFamily="34" charset="0"/>
              </a:rPr>
              <a:t>解禁</a:t>
            </a:r>
            <a:endParaRPr lang="en-US" altLang="ja-JP">
              <a:latin typeface="Segoe UI" pitchFamily="34" charset="0"/>
            </a:endParaRPr>
          </a:p>
          <a:p>
            <a:r>
              <a:rPr lang="ja-JP" altLang="en-US">
                <a:latin typeface="Segoe UI" pitchFamily="34" charset="0"/>
              </a:rPr>
              <a:t>採用情報</a:t>
            </a:r>
            <a:endParaRPr lang="en-US" altLang="ja-JP">
              <a:latin typeface="Segoe UI" pitchFamily="34" charset="0"/>
            </a:endParaRPr>
          </a:p>
          <a:p>
            <a:r>
              <a:rPr lang="ja-JP" altLang="en-US">
                <a:latin typeface="Segoe UI" pitchFamily="34" charset="0"/>
              </a:rPr>
              <a:t>合同会社説明会</a:t>
            </a:r>
          </a:p>
        </p:txBody>
      </p:sp>
      <p:cxnSp>
        <p:nvCxnSpPr>
          <p:cNvPr id="44" name="直線矢印コネクタ 43"/>
          <p:cNvCxnSpPr/>
          <p:nvPr/>
        </p:nvCxnSpPr>
        <p:spPr>
          <a:xfrm flipV="1">
            <a:off x="10418763" y="3030538"/>
            <a:ext cx="0" cy="43497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barn(inVertical)">
                                      <p:cBhvr>
                                        <p:cTn id="10" dur="500"/>
                                        <p:tgtEl>
                                          <p:spTgt spid="103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fade">
                                      <p:cBhvr>
                                        <p:cTn id="15" dur="1000"/>
                                        <p:tgtEl>
                                          <p:spTgt spid="1032"/>
                                        </p:tgtEl>
                                      </p:cBhvr>
                                    </p:animEffect>
                                    <p:anim calcmode="lin" valueType="num">
                                      <p:cBhvr>
                                        <p:cTn id="16" dur="1000" fill="hold"/>
                                        <p:tgtEl>
                                          <p:spTgt spid="1032"/>
                                        </p:tgtEl>
                                        <p:attrNameLst>
                                          <p:attrName>ppt_x</p:attrName>
                                        </p:attrNameLst>
                                      </p:cBhvr>
                                      <p:tavLst>
                                        <p:tav tm="0">
                                          <p:val>
                                            <p:strVal val="#ppt_x"/>
                                          </p:val>
                                        </p:tav>
                                        <p:tav tm="100000">
                                          <p:val>
                                            <p:strVal val="#ppt_x"/>
                                          </p:val>
                                        </p:tav>
                                      </p:tavLst>
                                    </p:anim>
                                    <p:anim calcmode="lin" valueType="num">
                                      <p:cBhvr>
                                        <p:cTn id="17" dur="1000" fill="hold"/>
                                        <p:tgtEl>
                                          <p:spTgt spid="1032"/>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31" grpId="0"/>
      <p:bldP spid="10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スライド番号プレースホルダー 5"/>
          <p:cNvSpPr>
            <a:spLocks noGrp="1"/>
          </p:cNvSpPr>
          <p:nvPr>
            <p:ph type="sldNum" sz="quarter" idx="12"/>
          </p:nvPr>
        </p:nvSpPr>
        <p:spPr/>
        <p:txBody>
          <a:bodyPr/>
          <a:lstStyle/>
          <a:p>
            <a:pPr>
              <a:defRPr/>
            </a:pPr>
            <a:fld id="{122AECCB-2A82-48FF-9497-E4B8C1B26E19}" type="slidenum">
              <a:rPr lang="en-US" altLang="ja-JP"/>
              <a:pPr>
                <a:defRPr/>
              </a:pPr>
              <a:t>8</a:t>
            </a:fld>
            <a:endParaRPr/>
          </a:p>
        </p:txBody>
      </p:sp>
      <p:sp>
        <p:nvSpPr>
          <p:cNvPr id="22529" name="タイトル 1"/>
          <p:cNvSpPr>
            <a:spLocks noGrp="1"/>
          </p:cNvSpPr>
          <p:nvPr>
            <p:ph type="title"/>
          </p:nvPr>
        </p:nvSpPr>
        <p:spPr>
          <a:xfrm>
            <a:off x="604838" y="0"/>
            <a:ext cx="10748962" cy="1208088"/>
          </a:xfrm>
        </p:spPr>
        <p:txBody>
          <a:bodyPr/>
          <a:lstStyle/>
          <a:p>
            <a:pPr eaLnBrk="1" hangingPunct="1"/>
            <a:r>
              <a:rPr altLang="en-US" sz="5400" smtClean="0">
                <a:ea typeface="ＭＳ Ｐゴシック" charset="-128"/>
              </a:rPr>
              <a:t>就活年表</a:t>
            </a:r>
          </a:p>
        </p:txBody>
      </p:sp>
      <p:pic>
        <p:nvPicPr>
          <p:cNvPr id="22530" name="Picture 2" descr="C:\Users\yasuhiko\Desktop\ナンバー.gif"/>
          <p:cNvPicPr>
            <a:picLocks noChangeAspect="1" noChangeArrowheads="1"/>
          </p:cNvPicPr>
          <p:nvPr/>
        </p:nvPicPr>
        <p:blipFill>
          <a:blip r:embed="rId2"/>
          <a:srcRect/>
          <a:stretch>
            <a:fillRect/>
          </a:stretch>
        </p:blipFill>
        <p:spPr bwMode="auto">
          <a:xfrm>
            <a:off x="227013" y="-522288"/>
            <a:ext cx="13716000" cy="7858126"/>
          </a:xfrm>
          <a:prstGeom prst="rect">
            <a:avLst/>
          </a:prstGeom>
          <a:noFill/>
          <a:ln w="9525">
            <a:noFill/>
            <a:miter lim="800000"/>
            <a:headEnd/>
            <a:tailEnd/>
          </a:ln>
        </p:spPr>
      </p:pic>
      <p:sp>
        <p:nvSpPr>
          <p:cNvPr id="6" name="テキスト ボックス 5"/>
          <p:cNvSpPr txBox="1">
            <a:spLocks noChangeArrowheads="1"/>
          </p:cNvSpPr>
          <p:nvPr/>
        </p:nvSpPr>
        <p:spPr bwMode="auto">
          <a:xfrm>
            <a:off x="5256213" y="4687888"/>
            <a:ext cx="461962" cy="1246187"/>
          </a:xfrm>
          <a:prstGeom prst="rect">
            <a:avLst/>
          </a:prstGeom>
          <a:noFill/>
          <a:ln w="9525">
            <a:noFill/>
            <a:miter lim="800000"/>
            <a:headEnd/>
            <a:tailEnd/>
          </a:ln>
        </p:spPr>
        <p:txBody>
          <a:bodyPr vert="eaVert" wrap="none">
            <a:spAutoFit/>
          </a:bodyPr>
          <a:lstStyle/>
          <a:p>
            <a:r>
              <a:rPr lang="ja-JP" altLang="en-US">
                <a:latin typeface="Segoe UI" pitchFamily="34" charset="0"/>
              </a:rPr>
              <a:t>大企業面接</a:t>
            </a:r>
          </a:p>
        </p:txBody>
      </p:sp>
      <p:sp>
        <p:nvSpPr>
          <p:cNvPr id="7" name="テキスト ボックス 6"/>
          <p:cNvSpPr txBox="1">
            <a:spLocks noChangeArrowheads="1"/>
          </p:cNvSpPr>
          <p:nvPr/>
        </p:nvSpPr>
        <p:spPr bwMode="auto">
          <a:xfrm>
            <a:off x="7281863" y="4678363"/>
            <a:ext cx="460375" cy="1246187"/>
          </a:xfrm>
          <a:prstGeom prst="rect">
            <a:avLst/>
          </a:prstGeom>
          <a:noFill/>
          <a:ln w="9525">
            <a:noFill/>
            <a:miter lim="800000"/>
            <a:headEnd/>
            <a:tailEnd/>
          </a:ln>
        </p:spPr>
        <p:txBody>
          <a:bodyPr vert="eaVert" wrap="none">
            <a:spAutoFit/>
          </a:bodyPr>
          <a:lstStyle/>
          <a:p>
            <a:r>
              <a:rPr lang="ja-JP" altLang="en-US">
                <a:latin typeface="Segoe UI" pitchFamily="34" charset="0"/>
              </a:rPr>
              <a:t>大企業内定</a:t>
            </a:r>
          </a:p>
        </p:txBody>
      </p:sp>
      <p:sp>
        <p:nvSpPr>
          <p:cNvPr id="8" name="テキスト ボックス 7"/>
          <p:cNvSpPr txBox="1">
            <a:spLocks noChangeArrowheads="1"/>
          </p:cNvSpPr>
          <p:nvPr/>
        </p:nvSpPr>
        <p:spPr bwMode="auto">
          <a:xfrm>
            <a:off x="4178300" y="3051175"/>
            <a:ext cx="460375" cy="1477963"/>
          </a:xfrm>
          <a:prstGeom prst="rect">
            <a:avLst/>
          </a:prstGeom>
          <a:noFill/>
          <a:ln w="9525">
            <a:noFill/>
            <a:miter lim="800000"/>
            <a:headEnd/>
            <a:tailEnd/>
          </a:ln>
        </p:spPr>
        <p:txBody>
          <a:bodyPr vert="eaVert" wrap="none">
            <a:spAutoFit/>
          </a:bodyPr>
          <a:lstStyle/>
          <a:p>
            <a:r>
              <a:rPr lang="ja-JP" altLang="en-US">
                <a:latin typeface="Segoe UI" pitchFamily="34" charset="0"/>
              </a:rPr>
              <a:t>中小企業面接</a:t>
            </a:r>
          </a:p>
        </p:txBody>
      </p:sp>
      <p:sp>
        <p:nvSpPr>
          <p:cNvPr id="9" name="テキスト ボックス 8"/>
          <p:cNvSpPr txBox="1">
            <a:spLocks noChangeArrowheads="1"/>
          </p:cNvSpPr>
          <p:nvPr/>
        </p:nvSpPr>
        <p:spPr bwMode="auto">
          <a:xfrm>
            <a:off x="3541713" y="3051175"/>
            <a:ext cx="461962" cy="1733550"/>
          </a:xfrm>
          <a:prstGeom prst="rect">
            <a:avLst/>
          </a:prstGeom>
          <a:noFill/>
          <a:ln w="9525">
            <a:noFill/>
            <a:miter lim="800000"/>
            <a:headEnd/>
            <a:tailEnd/>
          </a:ln>
        </p:spPr>
        <p:txBody>
          <a:bodyPr vert="eaVert" wrap="none">
            <a:spAutoFit/>
          </a:bodyPr>
          <a:lstStyle/>
          <a:p>
            <a:r>
              <a:rPr lang="ja-JP" altLang="en-US">
                <a:latin typeface="Segoe UI" pitchFamily="34" charset="0"/>
              </a:rPr>
              <a:t>エ　ン　ト　リ　ー</a:t>
            </a:r>
          </a:p>
        </p:txBody>
      </p:sp>
      <p:sp>
        <p:nvSpPr>
          <p:cNvPr id="11" name="テキスト ボックス 10"/>
          <p:cNvSpPr txBox="1">
            <a:spLocks noChangeArrowheads="1"/>
          </p:cNvSpPr>
          <p:nvPr/>
        </p:nvSpPr>
        <p:spPr bwMode="auto">
          <a:xfrm>
            <a:off x="5251450" y="3051175"/>
            <a:ext cx="461963" cy="1477963"/>
          </a:xfrm>
          <a:prstGeom prst="rect">
            <a:avLst/>
          </a:prstGeom>
          <a:noFill/>
          <a:ln w="9525">
            <a:noFill/>
            <a:miter lim="800000"/>
            <a:headEnd/>
            <a:tailEnd/>
          </a:ln>
        </p:spPr>
        <p:txBody>
          <a:bodyPr vert="eaVert" wrap="none">
            <a:spAutoFit/>
          </a:bodyPr>
          <a:lstStyle/>
          <a:p>
            <a:r>
              <a:rPr lang="ja-JP" altLang="en-US">
                <a:latin typeface="Segoe UI" pitchFamily="34" charset="0"/>
              </a:rPr>
              <a:t>中小企業内定</a:t>
            </a:r>
          </a:p>
        </p:txBody>
      </p:sp>
      <p:sp>
        <p:nvSpPr>
          <p:cNvPr id="22536" name="テキスト ボックス 11"/>
          <p:cNvSpPr txBox="1">
            <a:spLocks noChangeArrowheads="1"/>
          </p:cNvSpPr>
          <p:nvPr/>
        </p:nvSpPr>
        <p:spPr bwMode="auto">
          <a:xfrm>
            <a:off x="874713" y="1681163"/>
            <a:ext cx="3763962" cy="461962"/>
          </a:xfrm>
          <a:prstGeom prst="rect">
            <a:avLst/>
          </a:prstGeom>
          <a:noFill/>
          <a:ln w="9525">
            <a:noFill/>
            <a:miter lim="800000"/>
            <a:headEnd/>
            <a:tailEnd/>
          </a:ln>
        </p:spPr>
        <p:txBody>
          <a:bodyPr>
            <a:spAutoFit/>
          </a:bodyPr>
          <a:lstStyle/>
          <a:p>
            <a:r>
              <a:rPr lang="ja-JP" altLang="en-US" sz="2400">
                <a:latin typeface="Segoe UI" pitchFamily="34" charset="0"/>
              </a:rPr>
              <a:t>インターンシップ</a:t>
            </a:r>
          </a:p>
        </p:txBody>
      </p:sp>
      <p:cxnSp>
        <p:nvCxnSpPr>
          <p:cNvPr id="14" name="直線矢印コネクタ 13"/>
          <p:cNvCxnSpPr/>
          <p:nvPr/>
        </p:nvCxnSpPr>
        <p:spPr>
          <a:xfrm>
            <a:off x="2987675" y="3265488"/>
            <a:ext cx="647700"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984625" y="3232150"/>
            <a:ext cx="276225" cy="3175"/>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2987675" y="4975225"/>
            <a:ext cx="6477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4667250" y="3235325"/>
            <a:ext cx="584200"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786438" y="4997450"/>
            <a:ext cx="16129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3922713" y="4994275"/>
            <a:ext cx="1431925" cy="317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31" name="テキスト ボックス 1030"/>
          <p:cNvSpPr txBox="1">
            <a:spLocks noChangeArrowheads="1"/>
          </p:cNvSpPr>
          <p:nvPr/>
        </p:nvSpPr>
        <p:spPr bwMode="auto">
          <a:xfrm>
            <a:off x="4813300" y="1722438"/>
            <a:ext cx="3640138" cy="368300"/>
          </a:xfrm>
          <a:prstGeom prst="rect">
            <a:avLst/>
          </a:prstGeom>
          <a:noFill/>
          <a:ln w="9525">
            <a:noFill/>
            <a:miter lim="800000"/>
            <a:headEnd/>
            <a:tailEnd/>
          </a:ln>
        </p:spPr>
        <p:txBody>
          <a:bodyPr wrap="none">
            <a:spAutoFit/>
          </a:bodyPr>
          <a:lstStyle/>
          <a:p>
            <a:r>
              <a:rPr lang="ja-JP" altLang="en-US">
                <a:latin typeface="Segoe UI" pitchFamily="34" charset="0"/>
              </a:rPr>
              <a:t>３回生の夏休み以降から始まります</a:t>
            </a:r>
          </a:p>
        </p:txBody>
      </p:sp>
      <p:cxnSp>
        <p:nvCxnSpPr>
          <p:cNvPr id="41" name="直線矢印コネクタ 40"/>
          <p:cNvCxnSpPr>
            <a:stCxn id="13" idx="6"/>
          </p:cNvCxnSpPr>
          <p:nvPr/>
        </p:nvCxnSpPr>
        <p:spPr>
          <a:xfrm>
            <a:off x="3771900" y="1906588"/>
            <a:ext cx="10414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32" name="テキスト ボックス 1031"/>
          <p:cNvSpPr txBox="1">
            <a:spLocks noChangeArrowheads="1"/>
          </p:cNvSpPr>
          <p:nvPr/>
        </p:nvSpPr>
        <p:spPr bwMode="auto">
          <a:xfrm>
            <a:off x="2525713" y="3406775"/>
            <a:ext cx="461962" cy="1708150"/>
          </a:xfrm>
          <a:prstGeom prst="rect">
            <a:avLst/>
          </a:prstGeom>
          <a:noFill/>
          <a:ln w="9525">
            <a:noFill/>
            <a:miter lim="800000"/>
            <a:headEnd/>
            <a:tailEnd/>
          </a:ln>
        </p:spPr>
        <p:txBody>
          <a:bodyPr vert="eaVert" wrap="none">
            <a:spAutoFit/>
          </a:bodyPr>
          <a:lstStyle/>
          <a:p>
            <a:r>
              <a:rPr lang="ja-JP" altLang="en-US">
                <a:latin typeface="Segoe UI" pitchFamily="34" charset="0"/>
              </a:rPr>
              <a:t>合同会社説明会</a:t>
            </a:r>
          </a:p>
        </p:txBody>
      </p:sp>
      <p:cxnSp>
        <p:nvCxnSpPr>
          <p:cNvPr id="44" name="直線矢印コネクタ 43"/>
          <p:cNvCxnSpPr>
            <a:stCxn id="1032" idx="0"/>
          </p:cNvCxnSpPr>
          <p:nvPr/>
        </p:nvCxnSpPr>
        <p:spPr>
          <a:xfrm flipH="1" flipV="1">
            <a:off x="2755900" y="2970213"/>
            <a:ext cx="0" cy="43656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a:off x="800100" y="1474788"/>
            <a:ext cx="2971800" cy="8620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 name="正方形/長方形 25"/>
          <p:cNvSpPr/>
          <p:nvPr/>
        </p:nvSpPr>
        <p:spPr>
          <a:xfrm>
            <a:off x="11745440" y="916471"/>
            <a:ext cx="364202" cy="307777"/>
          </a:xfrm>
          <a:prstGeom prst="rect">
            <a:avLst/>
          </a:prstGeom>
          <a:noFill/>
        </p:spPr>
        <p:txBody>
          <a:bodyPr wrap="none">
            <a:spAutoFit/>
          </a:bodyPr>
          <a:lstStyle/>
          <a:p>
            <a:pPr algn="ctr" fontAlgn="auto">
              <a:spcBef>
                <a:spcPts val="0"/>
              </a:spcBef>
              <a:spcAft>
                <a:spcPts val="0"/>
              </a:spcAft>
              <a:defRPr/>
            </a:pPr>
            <a:r>
              <a:rPr kumimoji="0" lang="ja-JP" alt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a:t>
            </a:r>
          </a:p>
        </p:txBody>
      </p:sp>
      <p:sp>
        <p:nvSpPr>
          <p:cNvPr id="22549" name="テキスト ボックス 2"/>
          <p:cNvSpPr txBox="1">
            <a:spLocks noChangeArrowheads="1"/>
          </p:cNvSpPr>
          <p:nvPr/>
        </p:nvSpPr>
        <p:spPr bwMode="auto">
          <a:xfrm>
            <a:off x="10177463" y="2914650"/>
            <a:ext cx="461962" cy="1455738"/>
          </a:xfrm>
          <a:prstGeom prst="rect">
            <a:avLst/>
          </a:prstGeom>
          <a:noFill/>
          <a:ln w="9525">
            <a:noFill/>
            <a:miter lim="800000"/>
            <a:headEnd/>
            <a:tailEnd/>
          </a:ln>
        </p:spPr>
        <p:txBody>
          <a:bodyPr vert="eaVert" wrap="none">
            <a:spAutoFit/>
          </a:bodyPr>
          <a:lstStyle/>
          <a:p>
            <a:r>
              <a:rPr lang="ja-JP" altLang="en-US">
                <a:latin typeface="Segoe UI" pitchFamily="34" charset="0"/>
              </a:rPr>
              <a:t>←改正前解禁</a:t>
            </a:r>
          </a:p>
        </p:txBody>
      </p:sp>
      <p:sp>
        <p:nvSpPr>
          <p:cNvPr id="32" name="テキスト ボックス 31"/>
          <p:cNvSpPr txBox="1">
            <a:spLocks noChangeArrowheads="1"/>
          </p:cNvSpPr>
          <p:nvPr/>
        </p:nvSpPr>
        <p:spPr bwMode="auto">
          <a:xfrm>
            <a:off x="5984875" y="3071813"/>
            <a:ext cx="460375" cy="1457325"/>
          </a:xfrm>
          <a:prstGeom prst="rect">
            <a:avLst/>
          </a:prstGeom>
          <a:noFill/>
          <a:ln w="9525">
            <a:noFill/>
            <a:miter lim="800000"/>
            <a:headEnd/>
            <a:tailEnd/>
          </a:ln>
        </p:spPr>
        <p:txBody>
          <a:bodyPr vert="eaVert">
            <a:spAutoFit/>
          </a:bodyPr>
          <a:lstStyle/>
          <a:p>
            <a:r>
              <a:rPr lang="ja-JP" altLang="en-US">
                <a:latin typeface="Segoe UI" pitchFamily="34" charset="0"/>
              </a:rPr>
              <a:t>入社承諾書</a:t>
            </a:r>
          </a:p>
        </p:txBody>
      </p:sp>
      <p:sp>
        <p:nvSpPr>
          <p:cNvPr id="39" name="テキスト ボックス 38"/>
          <p:cNvSpPr txBox="1">
            <a:spLocks noChangeArrowheads="1"/>
          </p:cNvSpPr>
          <p:nvPr/>
        </p:nvSpPr>
        <p:spPr bwMode="auto">
          <a:xfrm>
            <a:off x="8642350" y="4681538"/>
            <a:ext cx="460375" cy="1457325"/>
          </a:xfrm>
          <a:prstGeom prst="rect">
            <a:avLst/>
          </a:prstGeom>
          <a:noFill/>
          <a:ln w="9525">
            <a:noFill/>
            <a:miter lim="800000"/>
            <a:headEnd/>
            <a:tailEnd/>
          </a:ln>
        </p:spPr>
        <p:txBody>
          <a:bodyPr vert="eaVert">
            <a:spAutoFit/>
          </a:bodyPr>
          <a:lstStyle/>
          <a:p>
            <a:r>
              <a:rPr lang="ja-JP" altLang="en-US">
                <a:latin typeface="Segoe UI" pitchFamily="34" charset="0"/>
              </a:rPr>
              <a:t>入社承諾書</a:t>
            </a:r>
          </a:p>
        </p:txBody>
      </p:sp>
      <p:sp>
        <p:nvSpPr>
          <p:cNvPr id="40" name="円/楕円 39"/>
          <p:cNvSpPr/>
          <p:nvPr/>
        </p:nvSpPr>
        <p:spPr>
          <a:xfrm>
            <a:off x="5865813" y="2900363"/>
            <a:ext cx="698500" cy="16287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2" name="円/楕円 41"/>
          <p:cNvSpPr/>
          <p:nvPr/>
        </p:nvSpPr>
        <p:spPr>
          <a:xfrm>
            <a:off x="8523288" y="4495800"/>
            <a:ext cx="698500" cy="16287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barn(inVertical)">
                                      <p:cBhvr>
                                        <p:cTn id="10" dur="500"/>
                                        <p:tgtEl>
                                          <p:spTgt spid="103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fade">
                                      <p:cBhvr>
                                        <p:cTn id="15" dur="1000"/>
                                        <p:tgtEl>
                                          <p:spTgt spid="1032"/>
                                        </p:tgtEl>
                                      </p:cBhvr>
                                    </p:animEffect>
                                    <p:anim calcmode="lin" valueType="num">
                                      <p:cBhvr>
                                        <p:cTn id="16" dur="1000" fill="hold"/>
                                        <p:tgtEl>
                                          <p:spTgt spid="1032"/>
                                        </p:tgtEl>
                                        <p:attrNameLst>
                                          <p:attrName>ppt_x</p:attrName>
                                        </p:attrNameLst>
                                      </p:cBhvr>
                                      <p:tavLst>
                                        <p:tav tm="0">
                                          <p:val>
                                            <p:strVal val="#ppt_x"/>
                                          </p:val>
                                        </p:tav>
                                        <p:tav tm="100000">
                                          <p:val>
                                            <p:strVal val="#ppt_x"/>
                                          </p:val>
                                        </p:tav>
                                      </p:tavLst>
                                    </p:anim>
                                    <p:anim calcmode="lin" valueType="num">
                                      <p:cBhvr>
                                        <p:cTn id="17" dur="1000" fill="hold"/>
                                        <p:tgtEl>
                                          <p:spTgt spid="103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1000"/>
                                        <p:tgtEl>
                                          <p:spTgt spid="6"/>
                                        </p:tgtEl>
                                      </p:cBhvr>
                                    </p:animEffect>
                                    <p:anim calcmode="lin" valueType="num">
                                      <p:cBhvr>
                                        <p:cTn id="84" dur="1000" fill="hold"/>
                                        <p:tgtEl>
                                          <p:spTgt spid="6"/>
                                        </p:tgtEl>
                                        <p:attrNameLst>
                                          <p:attrName>ppt_x</p:attrName>
                                        </p:attrNameLst>
                                      </p:cBhvr>
                                      <p:tavLst>
                                        <p:tav tm="0">
                                          <p:val>
                                            <p:strVal val="#ppt_x"/>
                                          </p:val>
                                        </p:tav>
                                        <p:tav tm="100000">
                                          <p:val>
                                            <p:strVal val="#ppt_x"/>
                                          </p:val>
                                        </p:tav>
                                      </p:tavLst>
                                    </p:anim>
                                    <p:anim calcmode="lin" valueType="num">
                                      <p:cBhvr>
                                        <p:cTn id="8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additive="base">
                                        <p:cTn id="90" dur="500" fill="hold"/>
                                        <p:tgtEl>
                                          <p:spTgt spid="30"/>
                                        </p:tgtEl>
                                        <p:attrNameLst>
                                          <p:attrName>ppt_x</p:attrName>
                                        </p:attrNameLst>
                                      </p:cBhvr>
                                      <p:tavLst>
                                        <p:tav tm="0">
                                          <p:val>
                                            <p:strVal val="#ppt_x"/>
                                          </p:val>
                                        </p:tav>
                                        <p:tav tm="100000">
                                          <p:val>
                                            <p:strVal val="#ppt_x"/>
                                          </p:val>
                                        </p:tav>
                                      </p:tavLst>
                                    </p:anim>
                                    <p:anim calcmode="lin" valueType="num">
                                      <p:cBhvr additive="base">
                                        <p:cTn id="91" dur="500" fill="hold"/>
                                        <p:tgtEl>
                                          <p:spTgt spid="3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7"/>
                                        </p:tgtEl>
                                        <p:attrNameLst>
                                          <p:attrName>style.visibility</p:attrName>
                                        </p:attrNameLst>
                                      </p:cBhvr>
                                      <p:to>
                                        <p:strVal val="visible"/>
                                      </p:to>
                                    </p:set>
                                    <p:anim calcmode="lin" valueType="num">
                                      <p:cBhvr additive="base">
                                        <p:cTn id="94" dur="500" fill="hold"/>
                                        <p:tgtEl>
                                          <p:spTgt spid="7"/>
                                        </p:tgtEl>
                                        <p:attrNameLst>
                                          <p:attrName>ppt_x</p:attrName>
                                        </p:attrNameLst>
                                      </p:cBhvr>
                                      <p:tavLst>
                                        <p:tav tm="0">
                                          <p:val>
                                            <p:strVal val="#ppt_x"/>
                                          </p:val>
                                        </p:tav>
                                        <p:tav tm="100000">
                                          <p:val>
                                            <p:strVal val="#ppt_x"/>
                                          </p:val>
                                        </p:tav>
                                      </p:tavLst>
                                    </p:anim>
                                    <p:anim calcmode="lin" valueType="num">
                                      <p:cBhvr additive="base">
                                        <p:cTn id="9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1000"/>
                                        <p:tgtEl>
                                          <p:spTgt spid="39"/>
                                        </p:tgtEl>
                                      </p:cBhvr>
                                    </p:animEffect>
                                    <p:anim calcmode="lin" valueType="num">
                                      <p:cBhvr>
                                        <p:cTn id="101" dur="1000" fill="hold"/>
                                        <p:tgtEl>
                                          <p:spTgt spid="39"/>
                                        </p:tgtEl>
                                        <p:attrNameLst>
                                          <p:attrName>ppt_x</p:attrName>
                                        </p:attrNameLst>
                                      </p:cBhvr>
                                      <p:tavLst>
                                        <p:tav tm="0">
                                          <p:val>
                                            <p:strVal val="#ppt_x"/>
                                          </p:val>
                                        </p:tav>
                                        <p:tav tm="100000">
                                          <p:val>
                                            <p:strVal val="#ppt_x"/>
                                          </p:val>
                                        </p:tav>
                                      </p:tavLst>
                                    </p:anim>
                                    <p:anim calcmode="lin" valueType="num">
                                      <p:cBhvr>
                                        <p:cTn id="10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barn(inVertical)">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barn(inVertical)">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barn(inVertical)">
                                      <p:cBhvr>
                                        <p:cTn id="1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031" grpId="0"/>
      <p:bldP spid="1032" grpId="0"/>
      <p:bldP spid="13" grpId="0" animBg="1"/>
      <p:bldP spid="32" grpId="0"/>
      <p:bldP spid="39" grpId="0"/>
      <p:bldP spid="40"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a:spLocks noGrp="1"/>
          </p:cNvSpPr>
          <p:nvPr>
            <p:ph type="sldNum" sz="quarter" idx="12"/>
          </p:nvPr>
        </p:nvSpPr>
        <p:spPr/>
        <p:txBody>
          <a:bodyPr/>
          <a:lstStyle/>
          <a:p>
            <a:pPr>
              <a:defRPr/>
            </a:pPr>
            <a:fld id="{B24F508B-40BE-4D5E-91FF-26124ABCE61F}" type="slidenum">
              <a:rPr lang="en-US" altLang="ja-JP"/>
              <a:pPr>
                <a:defRPr/>
              </a:pPr>
              <a:t>9</a:t>
            </a:fld>
            <a:endParaRPr/>
          </a:p>
        </p:txBody>
      </p:sp>
      <p:sp>
        <p:nvSpPr>
          <p:cNvPr id="23553" name="タイトル 1"/>
          <p:cNvSpPr>
            <a:spLocks noGrp="1"/>
          </p:cNvSpPr>
          <p:nvPr>
            <p:ph type="title"/>
          </p:nvPr>
        </p:nvSpPr>
        <p:spPr>
          <a:xfrm>
            <a:off x="604838" y="0"/>
            <a:ext cx="10748962" cy="1208088"/>
          </a:xfrm>
        </p:spPr>
        <p:txBody>
          <a:bodyPr/>
          <a:lstStyle/>
          <a:p>
            <a:pPr eaLnBrk="1" hangingPunct="1"/>
            <a:r>
              <a:rPr altLang="en-US" sz="5400" smtClean="0">
                <a:ea typeface="ＭＳ Ｐゴシック" charset="-128"/>
              </a:rPr>
              <a:t>面接の流れは？</a:t>
            </a:r>
          </a:p>
        </p:txBody>
      </p:sp>
      <p:sp>
        <p:nvSpPr>
          <p:cNvPr id="23554" name="テキスト ボックス 3"/>
          <p:cNvSpPr txBox="1">
            <a:spLocks noChangeArrowheads="1"/>
          </p:cNvSpPr>
          <p:nvPr/>
        </p:nvSpPr>
        <p:spPr bwMode="auto">
          <a:xfrm>
            <a:off x="506413" y="1385888"/>
            <a:ext cx="3900487" cy="5354637"/>
          </a:xfrm>
          <a:prstGeom prst="rect">
            <a:avLst/>
          </a:prstGeom>
          <a:noFill/>
          <a:ln w="9525">
            <a:noFill/>
            <a:miter lim="800000"/>
            <a:headEnd/>
            <a:tailEnd/>
          </a:ln>
        </p:spPr>
        <p:txBody>
          <a:bodyPr wrap="none">
            <a:spAutoFit/>
          </a:bodyPr>
          <a:lstStyle/>
          <a:p>
            <a:r>
              <a:rPr lang="ja-JP" altLang="en-US">
                <a:latin typeface="Segoe UI" pitchFamily="34" charset="0"/>
              </a:rPr>
              <a:t>エントリー</a:t>
            </a:r>
            <a:endParaRPr lang="en-US" altLang="ja-JP">
              <a:latin typeface="Segoe UI" pitchFamily="34" charset="0"/>
            </a:endParaRPr>
          </a:p>
          <a:p>
            <a:r>
              <a:rPr lang="ja-JP" altLang="en-US">
                <a:latin typeface="Segoe UI" pitchFamily="34" charset="0"/>
              </a:rPr>
              <a:t>ＳＰＩ・適正テスト・一般常識テスト・作文</a:t>
            </a:r>
          </a:p>
          <a:p>
            <a:endParaRPr lang="en-US" altLang="ja-JP">
              <a:latin typeface="Segoe UI" pitchFamily="34" charset="0"/>
            </a:endParaRPr>
          </a:p>
          <a:p>
            <a:r>
              <a:rPr lang="ja-JP" altLang="en-US">
                <a:latin typeface="Segoe UI" pitchFamily="34" charset="0"/>
              </a:rPr>
              <a:t>●１次面接</a:t>
            </a:r>
          </a:p>
          <a:p>
            <a:r>
              <a:rPr lang="ja-JP" altLang="en-US">
                <a:latin typeface="Segoe UI" pitchFamily="34" charset="0"/>
              </a:rPr>
              <a:t>個人面接</a:t>
            </a:r>
            <a:endParaRPr lang="en-US" altLang="ja-JP">
              <a:latin typeface="Segoe UI" pitchFamily="34" charset="0"/>
            </a:endParaRPr>
          </a:p>
          <a:p>
            <a:r>
              <a:rPr lang="ja-JP" altLang="en-US">
                <a:latin typeface="Segoe UI" pitchFamily="34" charset="0"/>
              </a:rPr>
              <a:t>グープル面接・ワーク</a:t>
            </a:r>
            <a:endParaRPr lang="en-US" altLang="ja-JP">
              <a:latin typeface="Segoe UI" pitchFamily="34" charset="0"/>
            </a:endParaRPr>
          </a:p>
          <a:p>
            <a:endParaRPr lang="ja-JP" altLang="en-US">
              <a:latin typeface="Segoe UI" pitchFamily="34" charset="0"/>
            </a:endParaRPr>
          </a:p>
          <a:p>
            <a:endParaRPr lang="ja-JP" altLang="en-US">
              <a:latin typeface="Segoe UI" pitchFamily="34" charset="0"/>
            </a:endParaRPr>
          </a:p>
          <a:p>
            <a:endParaRPr lang="ja-JP" altLang="en-US">
              <a:latin typeface="Segoe UI" pitchFamily="34" charset="0"/>
            </a:endParaRPr>
          </a:p>
          <a:p>
            <a:r>
              <a:rPr lang="ja-JP" altLang="en-US">
                <a:latin typeface="Segoe UI" pitchFamily="34" charset="0"/>
              </a:rPr>
              <a:t>●２次面接</a:t>
            </a:r>
          </a:p>
          <a:p>
            <a:r>
              <a:rPr lang="ja-JP" altLang="en-US">
                <a:latin typeface="Segoe UI" pitchFamily="34" charset="0"/>
              </a:rPr>
              <a:t>個人面接</a:t>
            </a:r>
            <a:endParaRPr lang="en-US" altLang="ja-JP">
              <a:latin typeface="Segoe UI" pitchFamily="34" charset="0"/>
            </a:endParaRPr>
          </a:p>
          <a:p>
            <a:r>
              <a:rPr lang="ja-JP" altLang="en-US">
                <a:latin typeface="Segoe UI" pitchFamily="34" charset="0"/>
              </a:rPr>
              <a:t>グループ面接</a:t>
            </a:r>
          </a:p>
          <a:p>
            <a:endParaRPr lang="en-US" altLang="ja-JP">
              <a:latin typeface="Segoe UI" pitchFamily="34" charset="0"/>
            </a:endParaRPr>
          </a:p>
          <a:p>
            <a:endParaRPr lang="ja-JP" altLang="en-US">
              <a:latin typeface="Segoe UI" pitchFamily="34" charset="0"/>
            </a:endParaRPr>
          </a:p>
          <a:p>
            <a:endParaRPr lang="en-US" altLang="ja-JP">
              <a:latin typeface="Segoe UI" pitchFamily="34" charset="0"/>
            </a:endParaRPr>
          </a:p>
          <a:p>
            <a:r>
              <a:rPr lang="ja-JP" altLang="en-US">
                <a:latin typeface="Segoe UI" pitchFamily="34" charset="0"/>
              </a:rPr>
              <a:t>●最終選考役員面接</a:t>
            </a:r>
            <a:endParaRPr lang="en-US" altLang="ja-JP">
              <a:latin typeface="Segoe UI" pitchFamily="34" charset="0"/>
            </a:endParaRPr>
          </a:p>
          <a:p>
            <a:endParaRPr lang="en-US" altLang="ja-JP">
              <a:latin typeface="Segoe UI" pitchFamily="34" charset="0"/>
            </a:endParaRPr>
          </a:p>
          <a:p>
            <a:endParaRPr lang="en-US" altLang="ja-JP">
              <a:latin typeface="Segoe UI" pitchFamily="34" charset="0"/>
            </a:endParaRPr>
          </a:p>
          <a:p>
            <a:r>
              <a:rPr lang="ja-JP" altLang="en-US">
                <a:latin typeface="Segoe UI" pitchFamily="34" charset="0"/>
              </a:rPr>
              <a:t>内定確保</a:t>
            </a:r>
          </a:p>
        </p:txBody>
      </p:sp>
      <p:sp>
        <p:nvSpPr>
          <p:cNvPr id="6" name="テキスト ボックス 5"/>
          <p:cNvSpPr txBox="1">
            <a:spLocks noChangeArrowheads="1"/>
          </p:cNvSpPr>
          <p:nvPr/>
        </p:nvSpPr>
        <p:spPr bwMode="auto">
          <a:xfrm>
            <a:off x="5399088" y="1411288"/>
            <a:ext cx="5408612" cy="646112"/>
          </a:xfrm>
          <a:prstGeom prst="rect">
            <a:avLst/>
          </a:prstGeom>
          <a:noFill/>
          <a:ln w="9525">
            <a:noFill/>
            <a:miter lim="800000"/>
            <a:headEnd/>
            <a:tailEnd/>
          </a:ln>
        </p:spPr>
        <p:txBody>
          <a:bodyPr wrap="none">
            <a:spAutoFit/>
          </a:bodyPr>
          <a:lstStyle/>
          <a:p>
            <a:r>
              <a:rPr lang="ja-JP" altLang="en-US" b="1">
                <a:solidFill>
                  <a:srgbClr val="FF0000"/>
                </a:solidFill>
                <a:latin typeface="Segoe UI" pitchFamily="34" charset="0"/>
              </a:rPr>
              <a:t>ＳＰＩは一度やっておくべき</a:t>
            </a:r>
            <a:endParaRPr lang="en-US" altLang="ja-JP" b="1">
              <a:solidFill>
                <a:srgbClr val="FF0000"/>
              </a:solidFill>
              <a:latin typeface="Segoe UI" pitchFamily="34" charset="0"/>
            </a:endParaRPr>
          </a:p>
          <a:p>
            <a:r>
              <a:rPr lang="ja-JP" altLang="en-US" b="1">
                <a:solidFill>
                  <a:srgbClr val="FF0000"/>
                </a:solidFill>
                <a:latin typeface="Segoe UI" pitchFamily="34" charset="0"/>
              </a:rPr>
              <a:t>テーマは様々ですが　例えば「理想の社会人」など・・・</a:t>
            </a:r>
          </a:p>
        </p:txBody>
      </p:sp>
      <p:sp>
        <p:nvSpPr>
          <p:cNvPr id="7" name="テキスト ボックス 6"/>
          <p:cNvSpPr txBox="1">
            <a:spLocks noChangeArrowheads="1"/>
          </p:cNvSpPr>
          <p:nvPr/>
        </p:nvSpPr>
        <p:spPr bwMode="auto">
          <a:xfrm>
            <a:off x="3195638" y="3392488"/>
            <a:ext cx="8058150" cy="646112"/>
          </a:xfrm>
          <a:prstGeom prst="rect">
            <a:avLst/>
          </a:prstGeom>
          <a:noFill/>
          <a:ln w="9525">
            <a:noFill/>
            <a:miter lim="800000"/>
            <a:headEnd/>
            <a:tailEnd/>
          </a:ln>
        </p:spPr>
        <p:txBody>
          <a:bodyPr wrap="none">
            <a:spAutoFit/>
          </a:bodyPr>
          <a:lstStyle/>
          <a:p>
            <a:r>
              <a:rPr lang="ja-JP" altLang="en-US" b="1">
                <a:solidFill>
                  <a:srgbClr val="FF0000"/>
                </a:solidFill>
                <a:latin typeface="Segoe UI" pitchFamily="34" charset="0"/>
              </a:rPr>
              <a:t>１次通過後２時までの間に会社見学など申し込み印象を残すのがいいでしょうし、</a:t>
            </a:r>
          </a:p>
          <a:p>
            <a:r>
              <a:rPr lang="ja-JP" altLang="en-US" b="1">
                <a:solidFill>
                  <a:srgbClr val="FF0000"/>
                </a:solidFill>
                <a:latin typeface="Segoe UI" pitchFamily="34" charset="0"/>
              </a:rPr>
              <a:t>実際の職場の雰囲気は見ておいた方がいいのでアドバイスしてあげてください</a:t>
            </a:r>
          </a:p>
        </p:txBody>
      </p:sp>
      <p:sp>
        <p:nvSpPr>
          <p:cNvPr id="8" name="正方形/長方形 7"/>
          <p:cNvSpPr/>
          <p:nvPr/>
        </p:nvSpPr>
        <p:spPr>
          <a:xfrm>
            <a:off x="3445753" y="2330921"/>
            <a:ext cx="7212231" cy="923330"/>
          </a:xfrm>
          <a:prstGeom prst="rect">
            <a:avLst/>
          </a:prstGeom>
          <a:noFill/>
        </p:spPr>
        <p:txBody>
          <a:bodyPr wrap="none">
            <a:spAutoFit/>
          </a:bodyPr>
          <a:lstStyle/>
          <a:p>
            <a:pPr algn="ctr" fontAlgn="auto">
              <a:spcBef>
                <a:spcPts val="0"/>
              </a:spcBef>
              <a:spcAft>
                <a:spcPts val="0"/>
              </a:spcAft>
              <a:defRPr/>
            </a:pPr>
            <a:r>
              <a:rPr kumimoji="0" lang="ja-JP" alt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ea typeface="+mn-ea"/>
              </a:rPr>
              <a:t>とにかく印象に残る行動</a:t>
            </a:r>
          </a:p>
        </p:txBody>
      </p:sp>
      <p:sp>
        <p:nvSpPr>
          <p:cNvPr id="9" name="正方形/長方形 8"/>
          <p:cNvSpPr/>
          <p:nvPr/>
        </p:nvSpPr>
        <p:spPr>
          <a:xfrm>
            <a:off x="3925051" y="4062778"/>
            <a:ext cx="6253635" cy="1754326"/>
          </a:xfrm>
          <a:prstGeom prst="rect">
            <a:avLst/>
          </a:prstGeom>
          <a:noFill/>
        </p:spPr>
        <p:txBody>
          <a:bodyPr wrap="none">
            <a:spAutoFit/>
          </a:bodyPr>
          <a:lstStyle/>
          <a:p>
            <a:pPr algn="ctr" fontAlgn="auto">
              <a:spcBef>
                <a:spcPts val="0"/>
              </a:spcBef>
              <a:spcAft>
                <a:spcPts val="0"/>
              </a:spcAft>
              <a:defRPr/>
            </a:pPr>
            <a:r>
              <a:rPr kumimoji="0" lang="ja-JP" alt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ea typeface="+mn-ea"/>
              </a:rPr>
              <a:t>人間力で取組む</a:t>
            </a:r>
            <a:endParaRPr kumimoji="0" lang="en-US" altLang="ja-JP"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ea typeface="+mn-ea"/>
            </a:endParaRPr>
          </a:p>
          <a:p>
            <a:pPr algn="ctr" fontAlgn="auto">
              <a:spcBef>
                <a:spcPts val="0"/>
              </a:spcBef>
              <a:spcAft>
                <a:spcPts val="0"/>
              </a:spcAft>
              <a:defRPr/>
            </a:pPr>
            <a:r>
              <a:rPr kumimoji="0" lang="ja-JP" alt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ea typeface="+mn-ea"/>
              </a:rPr>
              <a:t>アピールの軸が大切</a:t>
            </a:r>
          </a:p>
        </p:txBody>
      </p:sp>
      <p:sp>
        <p:nvSpPr>
          <p:cNvPr id="10" name="テキスト ボックス 9"/>
          <p:cNvSpPr txBox="1">
            <a:spLocks noChangeArrowheads="1"/>
          </p:cNvSpPr>
          <p:nvPr/>
        </p:nvSpPr>
        <p:spPr bwMode="auto">
          <a:xfrm>
            <a:off x="2378075" y="6269038"/>
            <a:ext cx="5637213" cy="522287"/>
          </a:xfrm>
          <a:prstGeom prst="rect">
            <a:avLst/>
          </a:prstGeom>
          <a:noFill/>
          <a:ln w="9525">
            <a:noFill/>
            <a:miter lim="800000"/>
            <a:headEnd/>
            <a:tailEnd/>
          </a:ln>
        </p:spPr>
        <p:txBody>
          <a:bodyPr wrap="none">
            <a:spAutoFit/>
          </a:bodyPr>
          <a:lstStyle/>
          <a:p>
            <a:r>
              <a:rPr lang="ja-JP" altLang="en-US" sz="2800">
                <a:latin typeface="Segoe UI" pitchFamily="34" charset="0"/>
              </a:rPr>
              <a:t>←行くか行かないか決めるのは自分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WelcomeDoc" id="{E1E7EDF9-8B79-4E5D-B508-2301E35CD219}" vid="{4342E303-0389-44F2-B6F0-C13C203CC5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733</TotalTime>
  <Words>4134</Words>
  <Application>Microsoft Office PowerPoint</Application>
  <PresentationFormat>ユーザー設定</PresentationFormat>
  <Paragraphs>397</Paragraphs>
  <Slides>49</Slides>
  <Notes>4</Notes>
  <HiddenSlides>0</HiddenSlides>
  <MMClips>0</MMClips>
  <ScaleCrop>false</ScaleCrop>
  <HeadingPairs>
    <vt:vector size="6" baseType="variant">
      <vt:variant>
        <vt:lpstr>使用されているフォント</vt:lpstr>
      </vt:variant>
      <vt:variant>
        <vt:i4>11</vt:i4>
      </vt:variant>
      <vt:variant>
        <vt:lpstr>デザイン テンプレート</vt:lpstr>
      </vt:variant>
      <vt:variant>
        <vt:i4>9</vt:i4>
      </vt:variant>
      <vt:variant>
        <vt:lpstr>スライド タイトル</vt:lpstr>
      </vt:variant>
      <vt:variant>
        <vt:i4>49</vt:i4>
      </vt:variant>
    </vt:vector>
  </HeadingPairs>
  <TitlesOfParts>
    <vt:vector size="69" baseType="lpstr">
      <vt:lpstr>Arial</vt:lpstr>
      <vt:lpstr>ＭＳ Ｐゴシック</vt:lpstr>
      <vt:lpstr>Segoe UI Light</vt:lpstr>
      <vt:lpstr>Segoe UI</vt:lpstr>
      <vt:lpstr>Calibri</vt:lpstr>
      <vt:lpstr>AR P丸ゴシック体E</vt:lpstr>
      <vt:lpstr>AR Pゴシック体S</vt:lpstr>
      <vt:lpstr>HGP創英角ｺﾞｼｯｸUB</vt:lpstr>
      <vt:lpstr>Meiryo UI</vt:lpstr>
      <vt:lpstr>Berlin Sans FB Demi</vt:lpstr>
      <vt:lpstr>Adobe Heiti Std R</vt:lpstr>
      <vt:lpstr>WelcomeDoc</vt:lpstr>
      <vt:lpstr>WelcomeDoc</vt:lpstr>
      <vt:lpstr>WelcomeDoc</vt:lpstr>
      <vt:lpstr>WelcomeDoc</vt:lpstr>
      <vt:lpstr>WelcomeDoc</vt:lpstr>
      <vt:lpstr>WelcomeDoc</vt:lpstr>
      <vt:lpstr>WelcomeDoc</vt:lpstr>
      <vt:lpstr>WelcomeDoc</vt:lpstr>
      <vt:lpstr>WelcomeDoc</vt:lpstr>
      <vt:lpstr>就活ヘアをやるとどうなるのか？</vt:lpstr>
      <vt:lpstr>安売りしない！就活メニューのご提案</vt:lpstr>
      <vt:lpstr>総務省「日本の統計 2016」      ※在籍する学部・研究科等の所在地による。学部のほか大学院，専攻科，別科及び聴講生等を含む。 </vt:lpstr>
      <vt:lpstr>厚生労働省のデータ</vt:lpstr>
      <vt:lpstr>マーケットは６５万６千人ですが・・・</vt:lpstr>
      <vt:lpstr>企業規模による競争率は？</vt:lpstr>
      <vt:lpstr>改正前　就活年表</vt:lpstr>
      <vt:lpstr>就活年表</vt:lpstr>
      <vt:lpstr>面接の流れは？</vt:lpstr>
      <vt:lpstr>ACT②　アンケート調査</vt:lpstr>
      <vt:lpstr>組合店の理容の利用状況は・・・？</vt:lpstr>
      <vt:lpstr>学生アンケート調査</vt:lpstr>
      <vt:lpstr>学生はどこで髪を切るのか？</vt:lpstr>
      <vt:lpstr>なぜ理容室を利用しないか</vt:lpstr>
      <vt:lpstr>中高年が来店する理由は？</vt:lpstr>
      <vt:lpstr>じゃー　就職面接を行ってるのは誰？</vt:lpstr>
      <vt:lpstr>ということで、就活ヘアのターゲットは？</vt:lpstr>
      <vt:lpstr>実際に企業にお願いしたアンケート</vt:lpstr>
      <vt:lpstr>質問１,新卒者の面接において以下の項目についてどの程重要で 　　　あるとおもわれますか？（５段階評価）</vt:lpstr>
      <vt:lpstr>質問２ 面接時の髪の長さの許容範囲（○×形式）</vt:lpstr>
      <vt:lpstr>質問３ 面接時の髪色について、どこからダメですか？</vt:lpstr>
      <vt:lpstr>質問４ 面接時のヘアーセットはどの程度が好印象ですか？（○×形式）</vt:lpstr>
      <vt:lpstr>質問５ 面接時のヘアスタイルでのパーマの許容範囲は？（○×形式）</vt:lpstr>
      <vt:lpstr>くせの強い場合の提案</vt:lpstr>
      <vt:lpstr>質問６ 面接時のひげは　あり？　なし？</vt:lpstr>
      <vt:lpstr>質問７ 眉毛の手入れの許容範囲は？</vt:lpstr>
      <vt:lpstr>就活まゆとマイルドシェービング</vt:lpstr>
      <vt:lpstr>質問８ 貴社にとって好ましい就活生のヘアスタイルは？（○×形式）</vt:lpstr>
      <vt:lpstr>質問９ 社内ルールがあるかないか？</vt:lpstr>
      <vt:lpstr>質問１０ 前問題の回答についての補足質問</vt:lpstr>
      <vt:lpstr>質問１１ 面接の１～４次面接担当者の平均年齢</vt:lpstr>
      <vt:lpstr>質問１２ その他、ご意見アドバイス</vt:lpstr>
      <vt:lpstr>ACT③　就活マニュアルの説明</vt:lpstr>
      <vt:lpstr>就活マニュアル解説</vt:lpstr>
      <vt:lpstr>スライド 35</vt:lpstr>
      <vt:lpstr>面接時好印象へアセット</vt:lpstr>
      <vt:lpstr>考え方として・・・</vt:lpstr>
      <vt:lpstr>マスコミ　　　　</vt:lpstr>
      <vt:lpstr>公務員　　　　</vt:lpstr>
      <vt:lpstr>IT・通信　　　</vt:lpstr>
      <vt:lpstr>不動産　　　　</vt:lpstr>
      <vt:lpstr>流通　　　　</vt:lpstr>
      <vt:lpstr>面接時のサポート①</vt:lpstr>
      <vt:lpstr>面接時のサポート②</vt:lpstr>
      <vt:lpstr>スライド 45</vt:lpstr>
      <vt:lpstr>スライド 46</vt:lpstr>
      <vt:lpstr>スライド 47</vt:lpstr>
      <vt:lpstr>店内・店頭の販促物（学生への目印になります）</vt:lpstr>
      <vt:lpstr>スライド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安売りしない！就活メニューのご提案</dc:title>
  <dc:creator/>
  <cp:lastModifiedBy/>
  <cp:revision>3</cp:revision>
  <dcterms:created xsi:type="dcterms:W3CDTF">2015-02-04T14:35:25Z</dcterms:created>
  <dcterms:modified xsi:type="dcterms:W3CDTF">2016-10-29T11:16:51Z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